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6858000" cx="12192000"/>
  <p:notesSz cx="6858000" cy="9144000"/>
  <p:embeddedFontLst>
    <p:embeddedFont>
      <p:font typeface="Noto Sans"/>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2" roundtripDataSignature="AMtx7mjeV/hgKRNPLt0Dw7r9t1BUcDZpK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7D754ED-210A-4237-8FBB-2AED753FA0CC}">
  <a:tblStyle styleId="{57D754ED-210A-4237-8FBB-2AED753FA0CC}" styleName="Table_0">
    <a:wholeTbl>
      <a:tcTxStyle b="off" i="off">
        <a:font>
          <a:latin typeface="游ゴシック"/>
          <a:ea typeface="游ゴシック"/>
          <a:cs typeface="游ゴシック"/>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游ゴシック"/>
          <a:ea typeface="游ゴシック"/>
          <a:cs typeface="游ゴシック"/>
        </a:font>
        <a:schemeClr val="lt1"/>
      </a:tcTxStyle>
      <a:tcStyle>
        <a:fill>
          <a:solidFill>
            <a:schemeClr val="accent1"/>
          </a:solidFill>
        </a:fill>
      </a:tcStyle>
    </a:lastCol>
    <a:firstCol>
      <a:tcTxStyle b="on" i="off">
        <a:font>
          <a:latin typeface="游ゴシック"/>
          <a:ea typeface="游ゴシック"/>
          <a:cs typeface="游ゴシック"/>
        </a:font>
        <a:schemeClr val="lt1"/>
      </a:tcTxStyle>
      <a:tcStyle>
        <a:fill>
          <a:solidFill>
            <a:schemeClr val="accent1"/>
          </a:solidFill>
        </a:fill>
      </a:tcStyle>
    </a:firstCol>
    <a:lastRow>
      <a:tcTxStyle b="on" i="off">
        <a:font>
          <a:latin typeface="游ゴシック"/>
          <a:ea typeface="游ゴシック"/>
          <a:cs typeface="游ゴシック"/>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游ゴシック"/>
          <a:ea typeface="游ゴシック"/>
          <a:cs typeface="游ゴシック"/>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NotoSans-italic.fntdata"/><Relationship Id="rId11" Type="http://schemas.openxmlformats.org/officeDocument/2006/relationships/slide" Target="slides/slide6.xml"/><Relationship Id="rId22" Type="http://customschemas.google.com/relationships/presentationmetadata" Target="metadata"/><Relationship Id="rId10" Type="http://schemas.openxmlformats.org/officeDocument/2006/relationships/slide" Target="slides/slide5.xml"/><Relationship Id="rId21" Type="http://schemas.openxmlformats.org/officeDocument/2006/relationships/font" Target="fonts/NotoSans-bold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NotoSans-bold.fntdata"/><Relationship Id="rId6" Type="http://schemas.openxmlformats.org/officeDocument/2006/relationships/slide" Target="slides/slide1.xml"/><Relationship Id="rId18" Type="http://schemas.openxmlformats.org/officeDocument/2006/relationships/font" Target="fonts/NotoSans-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ja-JP"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 name="Shape 38"/>
        <p:cNvGrpSpPr/>
        <p:nvPr/>
      </p:nvGrpSpPr>
      <p:grpSpPr>
        <a:xfrm>
          <a:off x="0" y="0"/>
          <a:ext cx="0" cy="0"/>
          <a:chOff x="0" y="0"/>
          <a:chExt cx="0" cy="0"/>
        </a:xfrm>
      </p:grpSpPr>
      <p:sp>
        <p:nvSpPr>
          <p:cNvPr id="39" name="Google Shape;3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 name="Google Shape;40;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 name="Google Shape;41;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3" name="Google Shape;54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4" name="Google Shape;55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3" name="Google Shape;56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 name="Shape 49"/>
        <p:cNvGrpSpPr/>
        <p:nvPr/>
      </p:nvGrpSpPr>
      <p:grpSpPr>
        <a:xfrm>
          <a:off x="0" y="0"/>
          <a:ext cx="0" cy="0"/>
          <a:chOff x="0" y="0"/>
          <a:chExt cx="0" cy="0"/>
        </a:xfrm>
      </p:grpSpPr>
      <p:sp>
        <p:nvSpPr>
          <p:cNvPr id="50" name="Google Shape;50;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 name="Google Shape;5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 name="Google Shape;7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4" name="Google Shape;25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5" name="Google Shape;27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1" name="Google Shape;29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1" name="Google Shape;32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3" name="Google Shape;48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5" name="Google Shape;50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タイトル スライド">
  <p:cSld name="1_タイトル スライド">
    <p:spTree>
      <p:nvGrpSpPr>
        <p:cNvPr id="14" name="Shape 14"/>
        <p:cNvGrpSpPr/>
        <p:nvPr/>
      </p:nvGrpSpPr>
      <p:grpSpPr>
        <a:xfrm>
          <a:off x="0" y="0"/>
          <a:ext cx="0" cy="0"/>
          <a:chOff x="0" y="0"/>
          <a:chExt cx="0" cy="0"/>
        </a:xfrm>
      </p:grpSpPr>
      <p:sp>
        <p:nvSpPr>
          <p:cNvPr id="15" name="Google Shape;15;p14"/>
          <p:cNvSpPr txBox="1"/>
          <p:nvPr>
            <p:ph idx="12" type="sldNum"/>
          </p:nvPr>
        </p:nvSpPr>
        <p:spPr>
          <a:xfrm>
            <a:off x="9335529"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rgbClr val="888888"/>
                </a:solidFill>
                <a:latin typeface="Arial"/>
                <a:ea typeface="Arial"/>
                <a:cs typeface="Arial"/>
                <a:sym typeface="Arial"/>
              </a:defRPr>
            </a:lvl1pPr>
            <a:lvl2pPr indent="0" lvl="1" marL="0" algn="r">
              <a:spcBef>
                <a:spcPts val="0"/>
              </a:spcBef>
              <a:buNone/>
              <a:defRPr b="0" i="0" sz="1200" u="none" cap="none" strike="noStrike">
                <a:solidFill>
                  <a:srgbClr val="888888"/>
                </a:solidFill>
                <a:latin typeface="Arial"/>
                <a:ea typeface="Arial"/>
                <a:cs typeface="Arial"/>
                <a:sym typeface="Arial"/>
              </a:defRPr>
            </a:lvl2pPr>
            <a:lvl3pPr indent="0" lvl="2" marL="0" algn="r">
              <a:spcBef>
                <a:spcPts val="0"/>
              </a:spcBef>
              <a:buNone/>
              <a:defRPr b="0" i="0" sz="1200" u="none" cap="none" strike="noStrike">
                <a:solidFill>
                  <a:srgbClr val="888888"/>
                </a:solidFill>
                <a:latin typeface="Arial"/>
                <a:ea typeface="Arial"/>
                <a:cs typeface="Arial"/>
                <a:sym typeface="Arial"/>
              </a:defRPr>
            </a:lvl3pPr>
            <a:lvl4pPr indent="0" lvl="3" marL="0" algn="r">
              <a:spcBef>
                <a:spcPts val="0"/>
              </a:spcBef>
              <a:buNone/>
              <a:defRPr b="0" i="0" sz="1200" u="none" cap="none" strike="noStrike">
                <a:solidFill>
                  <a:srgbClr val="888888"/>
                </a:solidFill>
                <a:latin typeface="Arial"/>
                <a:ea typeface="Arial"/>
                <a:cs typeface="Arial"/>
                <a:sym typeface="Arial"/>
              </a:defRPr>
            </a:lvl4pPr>
            <a:lvl5pPr indent="0" lvl="4" marL="0" algn="r">
              <a:spcBef>
                <a:spcPts val="0"/>
              </a:spcBef>
              <a:buNone/>
              <a:defRPr b="0" i="0" sz="1200" u="none" cap="none" strike="noStrike">
                <a:solidFill>
                  <a:srgbClr val="888888"/>
                </a:solidFill>
                <a:latin typeface="Arial"/>
                <a:ea typeface="Arial"/>
                <a:cs typeface="Arial"/>
                <a:sym typeface="Arial"/>
              </a:defRPr>
            </a:lvl5pPr>
            <a:lvl6pPr indent="0" lvl="5" marL="0" algn="r">
              <a:spcBef>
                <a:spcPts val="0"/>
              </a:spcBef>
              <a:buNone/>
              <a:defRPr b="0" i="0" sz="1200" u="none" cap="none" strike="noStrike">
                <a:solidFill>
                  <a:srgbClr val="888888"/>
                </a:solidFill>
                <a:latin typeface="Arial"/>
                <a:ea typeface="Arial"/>
                <a:cs typeface="Arial"/>
                <a:sym typeface="Arial"/>
              </a:defRPr>
            </a:lvl6pPr>
            <a:lvl7pPr indent="0" lvl="6" marL="0" algn="r">
              <a:spcBef>
                <a:spcPts val="0"/>
              </a:spcBef>
              <a:buNone/>
              <a:defRPr b="0" i="0" sz="1200" u="none" cap="none" strike="noStrike">
                <a:solidFill>
                  <a:srgbClr val="888888"/>
                </a:solidFill>
                <a:latin typeface="Arial"/>
                <a:ea typeface="Arial"/>
                <a:cs typeface="Arial"/>
                <a:sym typeface="Arial"/>
              </a:defRPr>
            </a:lvl7pPr>
            <a:lvl8pPr indent="0" lvl="7" marL="0" algn="r">
              <a:spcBef>
                <a:spcPts val="0"/>
              </a:spcBef>
              <a:buNone/>
              <a:defRPr b="0" i="0" sz="1200" u="none" cap="none" strike="noStrike">
                <a:solidFill>
                  <a:srgbClr val="888888"/>
                </a:solidFill>
                <a:latin typeface="Arial"/>
                <a:ea typeface="Arial"/>
                <a:cs typeface="Arial"/>
                <a:sym typeface="Arial"/>
              </a:defRPr>
            </a:lvl8pPr>
            <a:lvl9pPr indent="0" lvl="8" marL="0" algn="r">
              <a:spcBef>
                <a:spcPts val="0"/>
              </a:spcBef>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 スライド">
  <p:cSld name="タイトル スライド">
    <p:spTree>
      <p:nvGrpSpPr>
        <p:cNvPr id="16" name="Shape 16"/>
        <p:cNvGrpSpPr/>
        <p:nvPr/>
      </p:nvGrpSpPr>
      <p:grpSpPr>
        <a:xfrm>
          <a:off x="0" y="0"/>
          <a:ext cx="0" cy="0"/>
          <a:chOff x="0" y="0"/>
          <a:chExt cx="0" cy="0"/>
        </a:xfrm>
      </p:grpSpPr>
      <p:sp>
        <p:nvSpPr>
          <p:cNvPr id="17" name="Google Shape;17;p1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chemeClr val="dk1"/>
              </a:buClr>
              <a:buSzPts val="6000"/>
              <a:buFont typeface="Arial"/>
              <a:buNone/>
              <a:defRPr b="0" i="0" sz="60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8" name="Google Shape;18;p1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9pPr>
          </a:lstStyle>
          <a:p/>
        </p:txBody>
      </p:sp>
      <p:sp>
        <p:nvSpPr>
          <p:cNvPr id="19" name="Google Shape;19;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5"/>
          <p:cNvSpPr txBox="1"/>
          <p:nvPr>
            <p:ph idx="12" type="sldNum"/>
          </p:nvPr>
        </p:nvSpPr>
        <p:spPr>
          <a:xfrm>
            <a:off x="9335529"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rgbClr val="888888"/>
                </a:solidFill>
                <a:latin typeface="Arial"/>
                <a:ea typeface="Arial"/>
                <a:cs typeface="Arial"/>
                <a:sym typeface="Arial"/>
              </a:defRPr>
            </a:lvl1pPr>
            <a:lvl2pPr indent="0" lvl="1" marL="0" algn="r">
              <a:spcBef>
                <a:spcPts val="0"/>
              </a:spcBef>
              <a:buNone/>
              <a:defRPr b="0" i="0" sz="1200" u="none" cap="none" strike="noStrike">
                <a:solidFill>
                  <a:srgbClr val="888888"/>
                </a:solidFill>
                <a:latin typeface="Arial"/>
                <a:ea typeface="Arial"/>
                <a:cs typeface="Arial"/>
                <a:sym typeface="Arial"/>
              </a:defRPr>
            </a:lvl2pPr>
            <a:lvl3pPr indent="0" lvl="2" marL="0" algn="r">
              <a:spcBef>
                <a:spcPts val="0"/>
              </a:spcBef>
              <a:buNone/>
              <a:defRPr b="0" i="0" sz="1200" u="none" cap="none" strike="noStrike">
                <a:solidFill>
                  <a:srgbClr val="888888"/>
                </a:solidFill>
                <a:latin typeface="Arial"/>
                <a:ea typeface="Arial"/>
                <a:cs typeface="Arial"/>
                <a:sym typeface="Arial"/>
              </a:defRPr>
            </a:lvl3pPr>
            <a:lvl4pPr indent="0" lvl="3" marL="0" algn="r">
              <a:spcBef>
                <a:spcPts val="0"/>
              </a:spcBef>
              <a:buNone/>
              <a:defRPr b="0" i="0" sz="1200" u="none" cap="none" strike="noStrike">
                <a:solidFill>
                  <a:srgbClr val="888888"/>
                </a:solidFill>
                <a:latin typeface="Arial"/>
                <a:ea typeface="Arial"/>
                <a:cs typeface="Arial"/>
                <a:sym typeface="Arial"/>
              </a:defRPr>
            </a:lvl4pPr>
            <a:lvl5pPr indent="0" lvl="4" marL="0" algn="r">
              <a:spcBef>
                <a:spcPts val="0"/>
              </a:spcBef>
              <a:buNone/>
              <a:defRPr b="0" i="0" sz="1200" u="none" cap="none" strike="noStrike">
                <a:solidFill>
                  <a:srgbClr val="888888"/>
                </a:solidFill>
                <a:latin typeface="Arial"/>
                <a:ea typeface="Arial"/>
                <a:cs typeface="Arial"/>
                <a:sym typeface="Arial"/>
              </a:defRPr>
            </a:lvl5pPr>
            <a:lvl6pPr indent="0" lvl="5" marL="0" algn="r">
              <a:spcBef>
                <a:spcPts val="0"/>
              </a:spcBef>
              <a:buNone/>
              <a:defRPr b="0" i="0" sz="1200" u="none" cap="none" strike="noStrike">
                <a:solidFill>
                  <a:srgbClr val="888888"/>
                </a:solidFill>
                <a:latin typeface="Arial"/>
                <a:ea typeface="Arial"/>
                <a:cs typeface="Arial"/>
                <a:sym typeface="Arial"/>
              </a:defRPr>
            </a:lvl6pPr>
            <a:lvl7pPr indent="0" lvl="6" marL="0" algn="r">
              <a:spcBef>
                <a:spcPts val="0"/>
              </a:spcBef>
              <a:buNone/>
              <a:defRPr b="0" i="0" sz="1200" u="none" cap="none" strike="noStrike">
                <a:solidFill>
                  <a:srgbClr val="888888"/>
                </a:solidFill>
                <a:latin typeface="Arial"/>
                <a:ea typeface="Arial"/>
                <a:cs typeface="Arial"/>
                <a:sym typeface="Arial"/>
              </a:defRPr>
            </a:lvl7pPr>
            <a:lvl8pPr indent="0" lvl="7" marL="0" algn="r">
              <a:spcBef>
                <a:spcPts val="0"/>
              </a:spcBef>
              <a:buNone/>
              <a:defRPr b="0" i="0" sz="1200" u="none" cap="none" strike="noStrike">
                <a:solidFill>
                  <a:srgbClr val="888888"/>
                </a:solidFill>
                <a:latin typeface="Arial"/>
                <a:ea typeface="Arial"/>
                <a:cs typeface="Arial"/>
                <a:sym typeface="Arial"/>
              </a:defRPr>
            </a:lvl8pPr>
            <a:lvl9pPr indent="0" lvl="8" marL="0" algn="r">
              <a:spcBef>
                <a:spcPts val="0"/>
              </a:spcBef>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JP"/>
              <a:t>‹#›</a:t>
            </a:fld>
            <a:endParaRPr/>
          </a:p>
        </p:txBody>
      </p:sp>
      <p:cxnSp>
        <p:nvCxnSpPr>
          <p:cNvPr id="21" name="Google Shape;21;p15"/>
          <p:cNvCxnSpPr/>
          <p:nvPr/>
        </p:nvCxnSpPr>
        <p:spPr>
          <a:xfrm>
            <a:off x="12099631" y="6467054"/>
            <a:ext cx="0" cy="291492"/>
          </a:xfrm>
          <a:prstGeom prst="straightConnector1">
            <a:avLst/>
          </a:prstGeom>
          <a:noFill/>
          <a:ln cap="flat" cmpd="sng" w="12700">
            <a:solidFill>
              <a:schemeClr val="dk1"/>
            </a:solidFill>
            <a:prstDash val="solid"/>
            <a:miter lim="800000"/>
            <a:headEnd len="sm" w="sm" type="none"/>
            <a:tailEnd len="sm" w="sm" type="none"/>
          </a:ln>
        </p:spPr>
      </p:cxnSp>
      <p:cxnSp>
        <p:nvCxnSpPr>
          <p:cNvPr id="22" name="Google Shape;22;p15"/>
          <p:cNvCxnSpPr/>
          <p:nvPr/>
        </p:nvCxnSpPr>
        <p:spPr>
          <a:xfrm>
            <a:off x="11507908" y="6467054"/>
            <a:ext cx="0" cy="291492"/>
          </a:xfrm>
          <a:prstGeom prst="straightConnector1">
            <a:avLst/>
          </a:prstGeom>
          <a:noFill/>
          <a:ln cap="flat" cmpd="sng" w="12700">
            <a:solidFill>
              <a:schemeClr val="dk1"/>
            </a:solidFill>
            <a:prstDash val="solid"/>
            <a:miter lim="800000"/>
            <a:headEnd len="sm" w="sm" type="none"/>
            <a:tailEnd len="sm" w="sm" type="none"/>
          </a:ln>
        </p:spPr>
      </p:cxnSp>
      <p:cxnSp>
        <p:nvCxnSpPr>
          <p:cNvPr id="23" name="Google Shape;23;p15"/>
          <p:cNvCxnSpPr/>
          <p:nvPr/>
        </p:nvCxnSpPr>
        <p:spPr>
          <a:xfrm>
            <a:off x="131620" y="609597"/>
            <a:ext cx="11928759" cy="0"/>
          </a:xfrm>
          <a:prstGeom prst="straightConnector1">
            <a:avLst/>
          </a:prstGeom>
          <a:noFill/>
          <a:ln cap="flat" cmpd="sng" w="25400">
            <a:solidFill>
              <a:srgbClr val="171616"/>
            </a:solidFill>
            <a:prstDash val="solid"/>
            <a:miter lim="800000"/>
            <a:headEnd len="sm" w="sm" type="none"/>
            <a:tailEnd len="sm" w="sm" type="none"/>
          </a:ln>
        </p:spPr>
      </p:cxnSp>
      <p:sp>
        <p:nvSpPr>
          <p:cNvPr id="24" name="Google Shape;24;p15"/>
          <p:cNvSpPr txBox="1"/>
          <p:nvPr/>
        </p:nvSpPr>
        <p:spPr>
          <a:xfrm>
            <a:off x="5029040" y="6676579"/>
            <a:ext cx="2133918" cy="20005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ja-JP" sz="700" u="none" cap="none" strike="noStrike">
                <a:solidFill>
                  <a:srgbClr val="595959"/>
                </a:solidFill>
                <a:latin typeface="Arial"/>
                <a:ea typeface="Arial"/>
                <a:cs typeface="Arial"/>
                <a:sym typeface="Arial"/>
              </a:rPr>
              <a:t>Copyright © BIJIN&amp;Co. Inc.  All Rights Reserved.</a:t>
            </a:r>
            <a:endParaRPr/>
          </a:p>
        </p:txBody>
      </p:sp>
      <p:pic>
        <p:nvPicPr>
          <p:cNvPr descr="BIJIN&amp;CO_LOGO.png" id="25" name="Google Shape;25;p15"/>
          <p:cNvPicPr preferRelativeResize="0"/>
          <p:nvPr/>
        </p:nvPicPr>
        <p:blipFill rotWithShape="1">
          <a:blip r:embed="rId2">
            <a:alphaModFix/>
          </a:blip>
          <a:srcRect b="0" l="0" r="0" t="0"/>
          <a:stretch/>
        </p:blipFill>
        <p:spPr>
          <a:xfrm>
            <a:off x="128464" y="6609934"/>
            <a:ext cx="831168" cy="161616"/>
          </a:xfrm>
          <a:prstGeom prst="rect">
            <a:avLst/>
          </a:prstGeom>
          <a:noFill/>
          <a:ln>
            <a:noFill/>
          </a:ln>
        </p:spPr>
      </p:pic>
      <p:pic>
        <p:nvPicPr>
          <p:cNvPr descr="CLOUDCASTING_2000.png" id="26" name="Google Shape;26;p15"/>
          <p:cNvPicPr preferRelativeResize="0"/>
          <p:nvPr/>
        </p:nvPicPr>
        <p:blipFill rotWithShape="1">
          <a:blip r:embed="rId3">
            <a:alphaModFix/>
          </a:blip>
          <a:srcRect b="0" l="0" r="0" t="0"/>
          <a:stretch/>
        </p:blipFill>
        <p:spPr>
          <a:xfrm>
            <a:off x="10038058" y="253531"/>
            <a:ext cx="1959850" cy="195985"/>
          </a:xfrm>
          <a:prstGeom prst="rect">
            <a:avLst/>
          </a:prstGeom>
          <a:noFill/>
          <a:ln>
            <a:noFill/>
          </a:ln>
        </p:spPr>
      </p:pic>
      <p:sp>
        <p:nvSpPr>
          <p:cNvPr id="27" name="Google Shape;27;p15"/>
          <p:cNvSpPr/>
          <p:nvPr/>
        </p:nvSpPr>
        <p:spPr>
          <a:xfrm>
            <a:off x="235933" y="192061"/>
            <a:ext cx="308115" cy="336041"/>
          </a:xfrm>
          <a:custGeom>
            <a:rect b="b" l="l" r="r" t="t"/>
            <a:pathLst>
              <a:path extrusionOk="0" h="1252079" w="1148026">
                <a:moveTo>
                  <a:pt x="574013" y="494517"/>
                </a:moveTo>
                <a:cubicBezTo>
                  <a:pt x="524056" y="494517"/>
                  <a:pt x="483558" y="535015"/>
                  <a:pt x="483558" y="584972"/>
                </a:cubicBezTo>
                <a:cubicBezTo>
                  <a:pt x="483558" y="634929"/>
                  <a:pt x="524056" y="675427"/>
                  <a:pt x="574013" y="675427"/>
                </a:cubicBezTo>
                <a:cubicBezTo>
                  <a:pt x="623970" y="675427"/>
                  <a:pt x="664468" y="634929"/>
                  <a:pt x="664468" y="584972"/>
                </a:cubicBezTo>
                <a:cubicBezTo>
                  <a:pt x="664468" y="535015"/>
                  <a:pt x="623970" y="494517"/>
                  <a:pt x="574013" y="494517"/>
                </a:cubicBezTo>
                <a:close/>
                <a:moveTo>
                  <a:pt x="574013" y="0"/>
                </a:moveTo>
                <a:lnTo>
                  <a:pt x="1148026" y="1252079"/>
                </a:lnTo>
                <a:lnTo>
                  <a:pt x="666742" y="1252079"/>
                </a:lnTo>
                <a:lnTo>
                  <a:pt x="730238" y="815848"/>
                </a:lnTo>
                <a:lnTo>
                  <a:pt x="727624" y="799877"/>
                </a:lnTo>
                <a:cubicBezTo>
                  <a:pt x="722201" y="781196"/>
                  <a:pt x="712347" y="764174"/>
                  <a:pt x="698507" y="750333"/>
                </a:cubicBezTo>
                <a:cubicBezTo>
                  <a:pt x="691586" y="743413"/>
                  <a:pt x="683871" y="737489"/>
                  <a:pt x="675550" y="732618"/>
                </a:cubicBezTo>
                <a:lnTo>
                  <a:pt x="655160" y="723873"/>
                </a:lnTo>
                <a:lnTo>
                  <a:pt x="491454" y="723873"/>
                </a:lnTo>
                <a:lnTo>
                  <a:pt x="471064" y="732618"/>
                </a:lnTo>
                <a:cubicBezTo>
                  <a:pt x="462743" y="737489"/>
                  <a:pt x="455028" y="743413"/>
                  <a:pt x="448107" y="750333"/>
                </a:cubicBezTo>
                <a:cubicBezTo>
                  <a:pt x="434266" y="764174"/>
                  <a:pt x="424413" y="781195"/>
                  <a:pt x="418990" y="799877"/>
                </a:cubicBezTo>
                <a:lnTo>
                  <a:pt x="417786" y="807232"/>
                </a:lnTo>
                <a:lnTo>
                  <a:pt x="482536" y="1252079"/>
                </a:lnTo>
                <a:lnTo>
                  <a:pt x="0" y="1252079"/>
                </a:lnTo>
                <a:close/>
              </a:path>
            </a:pathLst>
          </a:custGeom>
          <a:solidFill>
            <a:srgbClr val="50B8B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100" u="none" cap="none" strike="noStrike">
              <a:solidFill>
                <a:schemeClr val="dk1"/>
              </a:solidFill>
              <a:latin typeface="Avenir"/>
              <a:ea typeface="Avenir"/>
              <a:cs typeface="Avenir"/>
              <a:sym typeface="Aveni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とコンテンツ">
  <p:cSld name="タイトルとコンテンツ">
    <p:spTree>
      <p:nvGrpSpPr>
        <p:cNvPr id="28" name="Shape 28"/>
        <p:cNvGrpSpPr/>
        <p:nvPr/>
      </p:nvGrpSpPr>
      <p:grpSpPr>
        <a:xfrm>
          <a:off x="0" y="0"/>
          <a:ext cx="0" cy="0"/>
          <a:chOff x="0" y="0"/>
          <a:chExt cx="0" cy="0"/>
        </a:xfrm>
      </p:grpSpPr>
      <p:sp>
        <p:nvSpPr>
          <p:cNvPr id="29" name="Google Shape;29;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16"/>
          <p:cNvSpPr/>
          <p:nvPr/>
        </p:nvSpPr>
        <p:spPr>
          <a:xfrm>
            <a:off x="0" y="0"/>
            <a:ext cx="12192000" cy="506027"/>
          </a:xfrm>
          <a:prstGeom prst="rect">
            <a:avLst/>
          </a:prstGeom>
          <a:solidFill>
            <a:srgbClr val="59595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1800">
              <a:solidFill>
                <a:schemeClr val="lt1"/>
              </a:solidFill>
              <a:latin typeface="Arial"/>
              <a:ea typeface="Arial"/>
              <a:cs typeface="Arial"/>
              <a:sym typeface="Arial"/>
            </a:endParaRPr>
          </a:p>
        </p:txBody>
      </p:sp>
      <p:sp>
        <p:nvSpPr>
          <p:cNvPr id="31" name="Google Shape;31;p16"/>
          <p:cNvSpPr txBox="1"/>
          <p:nvPr>
            <p:ph type="title"/>
          </p:nvPr>
        </p:nvSpPr>
        <p:spPr>
          <a:xfrm>
            <a:off x="838200" y="74379"/>
            <a:ext cx="10515600" cy="365126"/>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0"/>
              </a:spcBef>
              <a:spcAft>
                <a:spcPts val="0"/>
              </a:spcAft>
              <a:buClr>
                <a:schemeClr val="lt1"/>
              </a:buClr>
              <a:buSzPts val="1800"/>
              <a:buFont typeface="Arial"/>
              <a:buNone/>
              <a:defRPr b="1" i="0" sz="18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2" name="Google Shape;32;p16"/>
          <p:cNvSpPr txBox="1"/>
          <p:nvPr>
            <p:ph idx="12" type="sldNum"/>
          </p:nvPr>
        </p:nvSpPr>
        <p:spPr>
          <a:xfrm>
            <a:off x="9335529"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88888"/>
                </a:solidFill>
                <a:latin typeface="Arial"/>
                <a:ea typeface="Arial"/>
                <a:cs typeface="Arial"/>
                <a:sym typeface="Arial"/>
              </a:defRPr>
            </a:lvl1pPr>
            <a:lvl2pPr indent="0" lvl="1" marL="0" algn="r">
              <a:spcBef>
                <a:spcPts val="0"/>
              </a:spcBef>
              <a:buNone/>
              <a:defRPr sz="1200">
                <a:solidFill>
                  <a:srgbClr val="888888"/>
                </a:solidFill>
                <a:latin typeface="Arial"/>
                <a:ea typeface="Arial"/>
                <a:cs typeface="Arial"/>
                <a:sym typeface="Arial"/>
              </a:defRPr>
            </a:lvl2pPr>
            <a:lvl3pPr indent="0" lvl="2" marL="0" algn="r">
              <a:spcBef>
                <a:spcPts val="0"/>
              </a:spcBef>
              <a:buNone/>
              <a:defRPr sz="1200">
                <a:solidFill>
                  <a:srgbClr val="888888"/>
                </a:solidFill>
                <a:latin typeface="Arial"/>
                <a:ea typeface="Arial"/>
                <a:cs typeface="Arial"/>
                <a:sym typeface="Arial"/>
              </a:defRPr>
            </a:lvl3pPr>
            <a:lvl4pPr indent="0" lvl="3" marL="0" algn="r">
              <a:spcBef>
                <a:spcPts val="0"/>
              </a:spcBef>
              <a:buNone/>
              <a:defRPr sz="1200">
                <a:solidFill>
                  <a:srgbClr val="888888"/>
                </a:solidFill>
                <a:latin typeface="Arial"/>
                <a:ea typeface="Arial"/>
                <a:cs typeface="Arial"/>
                <a:sym typeface="Arial"/>
              </a:defRPr>
            </a:lvl4pPr>
            <a:lvl5pPr indent="0" lvl="4" marL="0" algn="r">
              <a:spcBef>
                <a:spcPts val="0"/>
              </a:spcBef>
              <a:buNone/>
              <a:defRPr sz="1200">
                <a:solidFill>
                  <a:srgbClr val="888888"/>
                </a:solidFill>
                <a:latin typeface="Arial"/>
                <a:ea typeface="Arial"/>
                <a:cs typeface="Arial"/>
                <a:sym typeface="Arial"/>
              </a:defRPr>
            </a:lvl5pPr>
            <a:lvl6pPr indent="0" lvl="5" marL="0" algn="r">
              <a:spcBef>
                <a:spcPts val="0"/>
              </a:spcBef>
              <a:buNone/>
              <a:defRPr sz="1200">
                <a:solidFill>
                  <a:srgbClr val="888888"/>
                </a:solidFill>
                <a:latin typeface="Arial"/>
                <a:ea typeface="Arial"/>
                <a:cs typeface="Arial"/>
                <a:sym typeface="Arial"/>
              </a:defRPr>
            </a:lvl6pPr>
            <a:lvl7pPr indent="0" lvl="6" marL="0" algn="r">
              <a:spcBef>
                <a:spcPts val="0"/>
              </a:spcBef>
              <a:buNone/>
              <a:defRPr sz="1200">
                <a:solidFill>
                  <a:srgbClr val="888888"/>
                </a:solidFill>
                <a:latin typeface="Arial"/>
                <a:ea typeface="Arial"/>
                <a:cs typeface="Arial"/>
                <a:sym typeface="Arial"/>
              </a:defRPr>
            </a:lvl7pPr>
            <a:lvl8pPr indent="0" lvl="7" marL="0" algn="r">
              <a:spcBef>
                <a:spcPts val="0"/>
              </a:spcBef>
              <a:buNone/>
              <a:defRPr sz="1200">
                <a:solidFill>
                  <a:srgbClr val="888888"/>
                </a:solidFill>
                <a:latin typeface="Arial"/>
                <a:ea typeface="Arial"/>
                <a:cs typeface="Arial"/>
                <a:sym typeface="Arial"/>
              </a:defRPr>
            </a:lvl8pPr>
            <a:lvl9pPr indent="0" lvl="8" mar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白紙">
  <p:cSld name="白紙">
    <p:spTree>
      <p:nvGrpSpPr>
        <p:cNvPr id="33" name="Shape 33"/>
        <p:cNvGrpSpPr/>
        <p:nvPr/>
      </p:nvGrpSpPr>
      <p:grpSpPr>
        <a:xfrm>
          <a:off x="0" y="0"/>
          <a:ext cx="0" cy="0"/>
          <a:chOff x="0" y="0"/>
          <a:chExt cx="0" cy="0"/>
        </a:xfrm>
      </p:grpSpPr>
      <p:sp>
        <p:nvSpPr>
          <p:cNvPr id="34" name="Google Shape;34;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7"/>
          <p:cNvSpPr txBox="1"/>
          <p:nvPr>
            <p:ph idx="12" type="sldNum"/>
          </p:nvPr>
        </p:nvSpPr>
        <p:spPr>
          <a:xfrm>
            <a:off x="9335529"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88888"/>
                </a:solidFill>
                <a:latin typeface="Arial"/>
                <a:ea typeface="Arial"/>
                <a:cs typeface="Arial"/>
                <a:sym typeface="Arial"/>
              </a:defRPr>
            </a:lvl1pPr>
            <a:lvl2pPr indent="0" lvl="1" marL="0" algn="r">
              <a:spcBef>
                <a:spcPts val="0"/>
              </a:spcBef>
              <a:buNone/>
              <a:defRPr sz="1200">
                <a:solidFill>
                  <a:srgbClr val="888888"/>
                </a:solidFill>
                <a:latin typeface="Arial"/>
                <a:ea typeface="Arial"/>
                <a:cs typeface="Arial"/>
                <a:sym typeface="Arial"/>
              </a:defRPr>
            </a:lvl2pPr>
            <a:lvl3pPr indent="0" lvl="2" marL="0" algn="r">
              <a:spcBef>
                <a:spcPts val="0"/>
              </a:spcBef>
              <a:buNone/>
              <a:defRPr sz="1200">
                <a:solidFill>
                  <a:srgbClr val="888888"/>
                </a:solidFill>
                <a:latin typeface="Arial"/>
                <a:ea typeface="Arial"/>
                <a:cs typeface="Arial"/>
                <a:sym typeface="Arial"/>
              </a:defRPr>
            </a:lvl3pPr>
            <a:lvl4pPr indent="0" lvl="3" marL="0" algn="r">
              <a:spcBef>
                <a:spcPts val="0"/>
              </a:spcBef>
              <a:buNone/>
              <a:defRPr sz="1200">
                <a:solidFill>
                  <a:srgbClr val="888888"/>
                </a:solidFill>
                <a:latin typeface="Arial"/>
                <a:ea typeface="Arial"/>
                <a:cs typeface="Arial"/>
                <a:sym typeface="Arial"/>
              </a:defRPr>
            </a:lvl4pPr>
            <a:lvl5pPr indent="0" lvl="4" marL="0" algn="r">
              <a:spcBef>
                <a:spcPts val="0"/>
              </a:spcBef>
              <a:buNone/>
              <a:defRPr sz="1200">
                <a:solidFill>
                  <a:srgbClr val="888888"/>
                </a:solidFill>
                <a:latin typeface="Arial"/>
                <a:ea typeface="Arial"/>
                <a:cs typeface="Arial"/>
                <a:sym typeface="Arial"/>
              </a:defRPr>
            </a:lvl5pPr>
            <a:lvl6pPr indent="0" lvl="5" marL="0" algn="r">
              <a:spcBef>
                <a:spcPts val="0"/>
              </a:spcBef>
              <a:buNone/>
              <a:defRPr sz="1200">
                <a:solidFill>
                  <a:srgbClr val="888888"/>
                </a:solidFill>
                <a:latin typeface="Arial"/>
                <a:ea typeface="Arial"/>
                <a:cs typeface="Arial"/>
                <a:sym typeface="Arial"/>
              </a:defRPr>
            </a:lvl6pPr>
            <a:lvl7pPr indent="0" lvl="6" marL="0" algn="r">
              <a:spcBef>
                <a:spcPts val="0"/>
              </a:spcBef>
              <a:buNone/>
              <a:defRPr sz="1200">
                <a:solidFill>
                  <a:srgbClr val="888888"/>
                </a:solidFill>
                <a:latin typeface="Arial"/>
                <a:ea typeface="Arial"/>
                <a:cs typeface="Arial"/>
                <a:sym typeface="Arial"/>
              </a:defRPr>
            </a:lvl7pPr>
            <a:lvl8pPr indent="0" lvl="7" marL="0" algn="r">
              <a:spcBef>
                <a:spcPts val="0"/>
              </a:spcBef>
              <a:buNone/>
              <a:defRPr sz="1200">
                <a:solidFill>
                  <a:srgbClr val="888888"/>
                </a:solidFill>
                <a:latin typeface="Arial"/>
                <a:ea typeface="Arial"/>
                <a:cs typeface="Arial"/>
                <a:sym typeface="Arial"/>
              </a:defRPr>
            </a:lvl8pPr>
            <a:lvl9pPr indent="0" lvl="8" mar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JP"/>
              <a:t>‹#›</a:t>
            </a:fld>
            <a:endParaRPr/>
          </a:p>
        </p:txBody>
      </p:sp>
      <p:cxnSp>
        <p:nvCxnSpPr>
          <p:cNvPr id="36" name="Google Shape;36;p17"/>
          <p:cNvCxnSpPr/>
          <p:nvPr/>
        </p:nvCxnSpPr>
        <p:spPr>
          <a:xfrm>
            <a:off x="381740" y="2823099"/>
            <a:ext cx="1393794" cy="0"/>
          </a:xfrm>
          <a:prstGeom prst="straightConnector1">
            <a:avLst/>
          </a:prstGeom>
          <a:noFill/>
          <a:ln cap="flat" cmpd="sng" w="9525">
            <a:solidFill>
              <a:schemeClr val="lt1"/>
            </a:solidFill>
            <a:prstDash val="solid"/>
            <a:miter lim="800000"/>
            <a:headEnd len="sm" w="sm" type="none"/>
            <a:tailEnd len="sm" w="sm" type="none"/>
          </a:ln>
        </p:spPr>
      </p:cxnSp>
      <p:cxnSp>
        <p:nvCxnSpPr>
          <p:cNvPr id="37" name="Google Shape;37;p17"/>
          <p:cNvCxnSpPr/>
          <p:nvPr/>
        </p:nvCxnSpPr>
        <p:spPr>
          <a:xfrm>
            <a:off x="390616" y="3721224"/>
            <a:ext cx="1393794"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1" name="Google Shape;11;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2" name="Google Shape;12;p13"/>
          <p:cNvSpPr txBox="1"/>
          <p:nvPr>
            <p:ph idx="12" type="sldNum"/>
          </p:nvPr>
        </p:nvSpPr>
        <p:spPr>
          <a:xfrm>
            <a:off x="9335529"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Arial"/>
                <a:ea typeface="Arial"/>
                <a:cs typeface="Arial"/>
                <a:sym typeface="Arial"/>
              </a:defRPr>
            </a:lvl1pPr>
            <a:lvl2pPr indent="0" lvl="1" marL="0" marR="0" rtl="0" algn="r">
              <a:spcBef>
                <a:spcPts val="0"/>
              </a:spcBef>
              <a:buNone/>
              <a:defRPr b="0" i="0" sz="1200" u="none" cap="none" strike="noStrike">
                <a:solidFill>
                  <a:srgbClr val="888888"/>
                </a:solidFill>
                <a:latin typeface="Arial"/>
                <a:ea typeface="Arial"/>
                <a:cs typeface="Arial"/>
                <a:sym typeface="Arial"/>
              </a:defRPr>
            </a:lvl2pPr>
            <a:lvl3pPr indent="0" lvl="2" marL="0" marR="0" rtl="0" algn="r">
              <a:spcBef>
                <a:spcPts val="0"/>
              </a:spcBef>
              <a:buNone/>
              <a:defRPr b="0" i="0" sz="1200" u="none" cap="none" strike="noStrike">
                <a:solidFill>
                  <a:srgbClr val="888888"/>
                </a:solidFill>
                <a:latin typeface="Arial"/>
                <a:ea typeface="Arial"/>
                <a:cs typeface="Arial"/>
                <a:sym typeface="Arial"/>
              </a:defRPr>
            </a:lvl3pPr>
            <a:lvl4pPr indent="0" lvl="3" marL="0" marR="0" rtl="0" algn="r">
              <a:spcBef>
                <a:spcPts val="0"/>
              </a:spcBef>
              <a:buNone/>
              <a:defRPr b="0" i="0" sz="1200" u="none" cap="none" strike="noStrike">
                <a:solidFill>
                  <a:srgbClr val="888888"/>
                </a:solidFill>
                <a:latin typeface="Arial"/>
                <a:ea typeface="Arial"/>
                <a:cs typeface="Arial"/>
                <a:sym typeface="Arial"/>
              </a:defRPr>
            </a:lvl4pPr>
            <a:lvl5pPr indent="0" lvl="4" marL="0" marR="0" rtl="0" algn="r">
              <a:spcBef>
                <a:spcPts val="0"/>
              </a:spcBef>
              <a:buNone/>
              <a:defRPr b="0" i="0" sz="1200" u="none" cap="none" strike="noStrike">
                <a:solidFill>
                  <a:srgbClr val="888888"/>
                </a:solidFill>
                <a:latin typeface="Arial"/>
                <a:ea typeface="Arial"/>
                <a:cs typeface="Arial"/>
                <a:sym typeface="Arial"/>
              </a:defRPr>
            </a:lvl5pPr>
            <a:lvl6pPr indent="0" lvl="5" marL="0" marR="0" rtl="0" algn="r">
              <a:spcBef>
                <a:spcPts val="0"/>
              </a:spcBef>
              <a:buNone/>
              <a:defRPr b="0" i="0" sz="1200" u="none" cap="none" strike="noStrike">
                <a:solidFill>
                  <a:srgbClr val="888888"/>
                </a:solidFill>
                <a:latin typeface="Arial"/>
                <a:ea typeface="Arial"/>
                <a:cs typeface="Arial"/>
                <a:sym typeface="Arial"/>
              </a:defRPr>
            </a:lvl6pPr>
            <a:lvl7pPr indent="0" lvl="6" marL="0" marR="0" rtl="0" algn="r">
              <a:spcBef>
                <a:spcPts val="0"/>
              </a:spcBef>
              <a:buNone/>
              <a:defRPr b="0" i="0" sz="1200" u="none" cap="none" strike="noStrike">
                <a:solidFill>
                  <a:srgbClr val="888888"/>
                </a:solidFill>
                <a:latin typeface="Arial"/>
                <a:ea typeface="Arial"/>
                <a:cs typeface="Arial"/>
                <a:sym typeface="Arial"/>
              </a:defRPr>
            </a:lvl7pPr>
            <a:lvl8pPr indent="0" lvl="7" marL="0" marR="0" rtl="0" algn="r">
              <a:spcBef>
                <a:spcPts val="0"/>
              </a:spcBef>
              <a:buNone/>
              <a:defRPr b="0" i="0" sz="1200" u="none" cap="none" strike="noStrike">
                <a:solidFill>
                  <a:srgbClr val="888888"/>
                </a:solidFill>
                <a:latin typeface="Arial"/>
                <a:ea typeface="Arial"/>
                <a:cs typeface="Arial"/>
                <a:sym typeface="Arial"/>
              </a:defRPr>
            </a:lvl8pPr>
            <a:lvl9pPr indent="0" lvl="8" marL="0" marR="0" rtl="0" algn="r">
              <a:spcBef>
                <a:spcPts val="0"/>
              </a:spcBef>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JP"/>
              <a:t>‹#›</a:t>
            </a:fld>
            <a:endParaRPr/>
          </a:p>
        </p:txBody>
      </p:sp>
      <p:sp>
        <p:nvSpPr>
          <p:cNvPr id="13" name="Google Shape;13;p13"/>
          <p:cNvSpPr txBox="1"/>
          <p:nvPr/>
        </p:nvSpPr>
        <p:spPr>
          <a:xfrm>
            <a:off x="5029040" y="6676579"/>
            <a:ext cx="2133918" cy="20005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ja-JP" sz="700" u="none" cap="none" strike="noStrike">
                <a:solidFill>
                  <a:srgbClr val="595959"/>
                </a:solidFill>
                <a:latin typeface="Arial"/>
                <a:ea typeface="Arial"/>
                <a:cs typeface="Arial"/>
                <a:sym typeface="Arial"/>
              </a:rPr>
              <a:t>Copyright © BIJIN&amp;Co. Inc.  All Rights Reserved.</a:t>
            </a:r>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2.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11" Type="http://schemas.openxmlformats.org/officeDocument/2006/relationships/image" Target="../media/image7.png"/><Relationship Id="rId10" Type="http://schemas.openxmlformats.org/officeDocument/2006/relationships/image" Target="../media/image8.png"/><Relationship Id="rId13" Type="http://schemas.openxmlformats.org/officeDocument/2006/relationships/image" Target="../media/image41.png"/><Relationship Id="rId12"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png"/><Relationship Id="rId4" Type="http://schemas.openxmlformats.org/officeDocument/2006/relationships/image" Target="../media/image5.png"/><Relationship Id="rId9" Type="http://schemas.openxmlformats.org/officeDocument/2006/relationships/image" Target="../media/image19.png"/><Relationship Id="rId5" Type="http://schemas.openxmlformats.org/officeDocument/2006/relationships/image" Target="../media/image40.png"/><Relationship Id="rId6" Type="http://schemas.openxmlformats.org/officeDocument/2006/relationships/image" Target="../media/image6.jpg"/><Relationship Id="rId7" Type="http://schemas.openxmlformats.org/officeDocument/2006/relationships/image" Target="../media/image9.jpg"/><Relationship Id="rId8" Type="http://schemas.openxmlformats.org/officeDocument/2006/relationships/image" Target="../media/image1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5.png"/><Relationship Id="rId4" Type="http://schemas.openxmlformats.org/officeDocument/2006/relationships/hyperlink" Target="https://www.prdesse.com/" TargetMode="External"/></Relationships>
</file>

<file path=ppt/slides/_rels/slide6.xml.rels><?xml version="1.0" encoding="UTF-8" standalone="yes"?><Relationships xmlns="http://schemas.openxmlformats.org/package/2006/relationships"><Relationship Id="rId10" Type="http://schemas.openxmlformats.org/officeDocument/2006/relationships/image" Target="../media/image10.jpg"/><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0.png"/><Relationship Id="rId4" Type="http://schemas.openxmlformats.org/officeDocument/2006/relationships/image" Target="../media/image14.jpg"/><Relationship Id="rId9" Type="http://schemas.openxmlformats.org/officeDocument/2006/relationships/image" Target="../media/image6.jpg"/><Relationship Id="rId5" Type="http://schemas.openxmlformats.org/officeDocument/2006/relationships/image" Target="../media/image20.jpg"/><Relationship Id="rId6" Type="http://schemas.openxmlformats.org/officeDocument/2006/relationships/image" Target="../media/image11.jpg"/><Relationship Id="rId7" Type="http://schemas.openxmlformats.org/officeDocument/2006/relationships/image" Target="../media/image31.jpg"/><Relationship Id="rId8" Type="http://schemas.openxmlformats.org/officeDocument/2006/relationships/image" Target="../media/image1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1" Type="http://schemas.openxmlformats.org/officeDocument/2006/relationships/image" Target="../media/image37.jpg"/><Relationship Id="rId10" Type="http://schemas.openxmlformats.org/officeDocument/2006/relationships/image" Target="../media/image34.jpg"/><Relationship Id="rId13" Type="http://schemas.openxmlformats.org/officeDocument/2006/relationships/image" Target="../media/image28.jpg"/><Relationship Id="rId12" Type="http://schemas.openxmlformats.org/officeDocument/2006/relationships/image" Target="../media/image39.jpg"/><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1.jpg"/><Relationship Id="rId4" Type="http://schemas.openxmlformats.org/officeDocument/2006/relationships/image" Target="../media/image26.jpg"/><Relationship Id="rId9" Type="http://schemas.openxmlformats.org/officeDocument/2006/relationships/image" Target="../media/image23.jpg"/><Relationship Id="rId15" Type="http://schemas.openxmlformats.org/officeDocument/2006/relationships/image" Target="../media/image24.jpg"/><Relationship Id="rId14" Type="http://schemas.openxmlformats.org/officeDocument/2006/relationships/image" Target="../media/image29.jpg"/><Relationship Id="rId17" Type="http://schemas.openxmlformats.org/officeDocument/2006/relationships/image" Target="../media/image33.jpg"/><Relationship Id="rId16" Type="http://schemas.openxmlformats.org/officeDocument/2006/relationships/image" Target="../media/image43.jpg"/><Relationship Id="rId5" Type="http://schemas.openxmlformats.org/officeDocument/2006/relationships/image" Target="../media/image25.jpg"/><Relationship Id="rId6" Type="http://schemas.openxmlformats.org/officeDocument/2006/relationships/image" Target="../media/image17.jpg"/><Relationship Id="rId18" Type="http://schemas.openxmlformats.org/officeDocument/2006/relationships/image" Target="../media/image42.jpg"/><Relationship Id="rId7" Type="http://schemas.openxmlformats.org/officeDocument/2006/relationships/image" Target="../media/image36.jpg"/><Relationship Id="rId8" Type="http://schemas.openxmlformats.org/officeDocument/2006/relationships/image" Target="../media/image2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2" name="Shape 42"/>
        <p:cNvGrpSpPr/>
        <p:nvPr/>
      </p:nvGrpSpPr>
      <p:grpSpPr>
        <a:xfrm>
          <a:off x="0" y="0"/>
          <a:ext cx="0" cy="0"/>
          <a:chOff x="0" y="0"/>
          <a:chExt cx="0" cy="0"/>
        </a:xfrm>
      </p:grpSpPr>
      <p:sp>
        <p:nvSpPr>
          <p:cNvPr id="43" name="Google Shape;43;p1"/>
          <p:cNvSpPr txBox="1"/>
          <p:nvPr/>
        </p:nvSpPr>
        <p:spPr>
          <a:xfrm>
            <a:off x="5029040" y="6676579"/>
            <a:ext cx="2133918" cy="20005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ja-JP" sz="700" u="none" cap="none" strike="noStrike">
                <a:solidFill>
                  <a:srgbClr val="595959"/>
                </a:solidFill>
                <a:latin typeface="Arial"/>
                <a:ea typeface="Arial"/>
                <a:cs typeface="Arial"/>
                <a:sym typeface="Arial"/>
              </a:rPr>
              <a:t>Copyright © BIJIN&amp;Co. Inc.  All Rights Reserved.</a:t>
            </a:r>
            <a:endParaRPr/>
          </a:p>
        </p:txBody>
      </p:sp>
      <p:sp>
        <p:nvSpPr>
          <p:cNvPr id="44" name="Google Shape;44;p1"/>
          <p:cNvSpPr/>
          <p:nvPr/>
        </p:nvSpPr>
        <p:spPr>
          <a:xfrm>
            <a:off x="173592" y="3128592"/>
            <a:ext cx="11844814" cy="1271124"/>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ja-JP" sz="1400" u="none" cap="none" strike="noStrike">
                <a:solidFill>
                  <a:schemeClr val="lt1"/>
                </a:solidFill>
                <a:latin typeface="Meiryo"/>
                <a:ea typeface="Meiryo"/>
                <a:cs typeface="Meiryo"/>
                <a:sym typeface="Meiryo"/>
              </a:rPr>
              <a:t>西日本エリアメディアへのPR</a:t>
            </a:r>
            <a:endParaRPr/>
          </a:p>
          <a:p>
            <a:pPr indent="0" lvl="0" marL="0" marR="0" rtl="0" algn="ctr">
              <a:spcBef>
                <a:spcPts val="0"/>
              </a:spcBef>
              <a:spcAft>
                <a:spcPts val="0"/>
              </a:spcAft>
              <a:buNone/>
            </a:pPr>
            <a:r>
              <a:rPr b="0" i="0" lang="ja-JP" sz="1400" u="none" cap="none" strike="noStrike">
                <a:solidFill>
                  <a:schemeClr val="lt1"/>
                </a:solidFill>
                <a:latin typeface="Meiryo"/>
                <a:ea typeface="Meiryo"/>
                <a:cs typeface="Meiryo"/>
                <a:sym typeface="Meiryo"/>
              </a:rPr>
              <a:t>×</a:t>
            </a:r>
            <a:endParaRPr/>
          </a:p>
          <a:p>
            <a:pPr indent="0" lvl="0" marL="0" marR="0" rtl="0" algn="ctr">
              <a:spcBef>
                <a:spcPts val="0"/>
              </a:spcBef>
              <a:spcAft>
                <a:spcPts val="0"/>
              </a:spcAft>
              <a:buNone/>
            </a:pPr>
            <a:r>
              <a:rPr b="0" i="0" lang="ja-JP" sz="1400" u="none" cap="none" strike="noStrike">
                <a:solidFill>
                  <a:schemeClr val="lt1"/>
                </a:solidFill>
                <a:latin typeface="Meiryo"/>
                <a:ea typeface="Meiryo"/>
                <a:cs typeface="Meiryo"/>
                <a:sym typeface="Meiryo"/>
              </a:rPr>
              <a:t>それぞれのエリア在住のマイクロインフルエンサーからの発信</a:t>
            </a:r>
            <a:endParaRPr b="0" i="0" sz="1400" u="none" cap="none" strike="noStrike">
              <a:solidFill>
                <a:schemeClr val="lt1"/>
              </a:solidFill>
              <a:latin typeface="Meiryo"/>
              <a:ea typeface="Meiryo"/>
              <a:cs typeface="Meiryo"/>
              <a:sym typeface="Meiryo"/>
            </a:endParaRPr>
          </a:p>
        </p:txBody>
      </p:sp>
      <p:sp>
        <p:nvSpPr>
          <p:cNvPr id="45" name="Google Shape;45;p1"/>
          <p:cNvSpPr txBox="1"/>
          <p:nvPr/>
        </p:nvSpPr>
        <p:spPr>
          <a:xfrm>
            <a:off x="173593" y="4576824"/>
            <a:ext cx="11844813"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ja-JP" sz="1800" u="none" cap="none" strike="noStrike">
                <a:solidFill>
                  <a:srgbClr val="3F3F3F"/>
                </a:solidFill>
                <a:latin typeface="Arial"/>
                <a:ea typeface="Arial"/>
                <a:cs typeface="Arial"/>
                <a:sym typeface="Arial"/>
              </a:rPr>
              <a:t>2024.02</a:t>
            </a:r>
            <a:endParaRPr b="1" i="0" sz="2800" u="none" cap="none" strike="noStrike">
              <a:solidFill>
                <a:srgbClr val="3F3F3F"/>
              </a:solidFill>
              <a:latin typeface="Arial"/>
              <a:ea typeface="Arial"/>
              <a:cs typeface="Arial"/>
              <a:sym typeface="Arial"/>
            </a:endParaRPr>
          </a:p>
        </p:txBody>
      </p:sp>
      <p:pic>
        <p:nvPicPr>
          <p:cNvPr descr="CLOUDCASTING_2000.png" id="46" name="Google Shape;46;p1"/>
          <p:cNvPicPr preferRelativeResize="0"/>
          <p:nvPr/>
        </p:nvPicPr>
        <p:blipFill rotWithShape="1">
          <a:blip r:embed="rId3">
            <a:alphaModFix/>
          </a:blip>
          <a:srcRect b="0" l="0" r="0" t="0"/>
          <a:stretch/>
        </p:blipFill>
        <p:spPr>
          <a:xfrm>
            <a:off x="6149240" y="2397487"/>
            <a:ext cx="3693310" cy="369331"/>
          </a:xfrm>
          <a:prstGeom prst="rect">
            <a:avLst/>
          </a:prstGeom>
          <a:noFill/>
          <a:ln>
            <a:noFill/>
          </a:ln>
        </p:spPr>
      </p:pic>
      <p:sp>
        <p:nvSpPr>
          <p:cNvPr id="47" name="Google Shape;47;p1"/>
          <p:cNvSpPr txBox="1"/>
          <p:nvPr/>
        </p:nvSpPr>
        <p:spPr>
          <a:xfrm>
            <a:off x="357694" y="172833"/>
            <a:ext cx="60978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ja-JP" sz="1800" u="sng" cap="none" strike="noStrike">
                <a:solidFill>
                  <a:srgbClr val="3F3F3F"/>
                </a:solidFill>
                <a:latin typeface="Arial"/>
                <a:ea typeface="Arial"/>
                <a:cs typeface="Arial"/>
                <a:sym typeface="Arial"/>
              </a:rPr>
              <a:t>株式会社〇〇　御中</a:t>
            </a:r>
            <a:endParaRPr b="0" i="0" sz="1800" u="none" cap="none" strike="noStrike">
              <a:solidFill>
                <a:srgbClr val="3F3F3F"/>
              </a:solidFill>
              <a:latin typeface="Arial"/>
              <a:ea typeface="Arial"/>
              <a:cs typeface="Arial"/>
              <a:sym typeface="Arial"/>
            </a:endParaRPr>
          </a:p>
        </p:txBody>
      </p:sp>
      <p:pic>
        <p:nvPicPr>
          <p:cNvPr descr="Raple" id="48" name="Google Shape;48;p1"/>
          <p:cNvPicPr preferRelativeResize="0"/>
          <p:nvPr/>
        </p:nvPicPr>
        <p:blipFill rotWithShape="1">
          <a:blip r:embed="rId4">
            <a:alphaModFix/>
          </a:blip>
          <a:srcRect b="0" l="0" r="0" t="0"/>
          <a:stretch/>
        </p:blipFill>
        <p:spPr>
          <a:xfrm>
            <a:off x="2977781" y="2249581"/>
            <a:ext cx="2819400" cy="711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p10"/>
          <p:cNvSpPr/>
          <p:nvPr/>
        </p:nvSpPr>
        <p:spPr>
          <a:xfrm>
            <a:off x="1022548" y="789606"/>
            <a:ext cx="10041687" cy="1371134"/>
          </a:xfrm>
          <a:prstGeom prst="roundRect">
            <a:avLst>
              <a:gd fmla="val 14317" name="adj"/>
            </a:avLst>
          </a:prstGeom>
          <a:solidFill>
            <a:srgbClr val="F2F2F2"/>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200"/>
              <a:buFont typeface="Arial"/>
              <a:buNone/>
            </a:pPr>
            <a:r>
              <a:t/>
            </a:r>
            <a:endParaRPr sz="1200">
              <a:solidFill>
                <a:srgbClr val="3F3F3F"/>
              </a:solidFill>
              <a:latin typeface="Meiryo"/>
              <a:ea typeface="Meiryo"/>
              <a:cs typeface="Meiryo"/>
              <a:sym typeface="Meiryo"/>
            </a:endParaRPr>
          </a:p>
        </p:txBody>
      </p:sp>
      <p:sp>
        <p:nvSpPr>
          <p:cNvPr id="546" name="Google Shape;546;p10"/>
          <p:cNvSpPr txBox="1"/>
          <p:nvPr>
            <p:ph idx="12" type="sldNum"/>
          </p:nvPr>
        </p:nvSpPr>
        <p:spPr>
          <a:xfrm>
            <a:off x="9208999" y="6431236"/>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ja-JP">
                <a:solidFill>
                  <a:srgbClr val="3F3F3F"/>
                </a:solidFill>
                <a:latin typeface="Meiryo"/>
                <a:ea typeface="Meiryo"/>
                <a:cs typeface="Meiryo"/>
                <a:sym typeface="Meiryo"/>
              </a:rPr>
              <a:t>‹#›</a:t>
            </a:fld>
            <a:endParaRPr>
              <a:solidFill>
                <a:srgbClr val="3F3F3F"/>
              </a:solidFill>
              <a:latin typeface="Meiryo"/>
              <a:ea typeface="Meiryo"/>
              <a:cs typeface="Meiryo"/>
              <a:sym typeface="Meiryo"/>
            </a:endParaRPr>
          </a:p>
        </p:txBody>
      </p:sp>
      <p:sp>
        <p:nvSpPr>
          <p:cNvPr id="547" name="Google Shape;547;p10"/>
          <p:cNvSpPr txBox="1"/>
          <p:nvPr/>
        </p:nvSpPr>
        <p:spPr>
          <a:xfrm>
            <a:off x="584710" y="251778"/>
            <a:ext cx="9160030"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ja-JP" sz="1600">
                <a:solidFill>
                  <a:srgbClr val="3F3F3F"/>
                </a:solidFill>
                <a:latin typeface="Meiryo"/>
                <a:ea typeface="Meiryo"/>
                <a:cs typeface="Meiryo"/>
                <a:sym typeface="Meiryo"/>
              </a:rPr>
              <a:t>マイクロインフルエンサーPR　｜　購入に繋がるクチコミの件数</a:t>
            </a:r>
            <a:endParaRPr b="1" sz="1600">
              <a:solidFill>
                <a:srgbClr val="3F3F3F"/>
              </a:solidFill>
              <a:latin typeface="Meiryo"/>
              <a:ea typeface="Meiryo"/>
              <a:cs typeface="Meiryo"/>
              <a:sym typeface="Meiryo"/>
            </a:endParaRPr>
          </a:p>
        </p:txBody>
      </p:sp>
      <p:pic>
        <p:nvPicPr>
          <p:cNvPr id="548" name="Google Shape;548;p10"/>
          <p:cNvPicPr preferRelativeResize="0"/>
          <p:nvPr/>
        </p:nvPicPr>
        <p:blipFill rotWithShape="1">
          <a:blip r:embed="rId3">
            <a:alphaModFix/>
          </a:blip>
          <a:srcRect b="0" l="0" r="0" t="0"/>
          <a:stretch/>
        </p:blipFill>
        <p:spPr>
          <a:xfrm>
            <a:off x="3300118" y="2205497"/>
            <a:ext cx="5083881" cy="3143318"/>
          </a:xfrm>
          <a:prstGeom prst="rect">
            <a:avLst/>
          </a:prstGeom>
          <a:noFill/>
          <a:ln>
            <a:noFill/>
          </a:ln>
        </p:spPr>
      </p:pic>
      <p:sp>
        <p:nvSpPr>
          <p:cNvPr id="549" name="Google Shape;549;p10"/>
          <p:cNvSpPr txBox="1"/>
          <p:nvPr/>
        </p:nvSpPr>
        <p:spPr>
          <a:xfrm>
            <a:off x="1022548" y="1174386"/>
            <a:ext cx="10041686"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ja-JP" sz="1800" u="none" strike="noStrike">
                <a:solidFill>
                  <a:srgbClr val="3F3F3F"/>
                </a:solidFill>
                <a:latin typeface="Meiryo"/>
                <a:ea typeface="Meiryo"/>
                <a:cs typeface="Meiryo"/>
                <a:sym typeface="Meiryo"/>
              </a:rPr>
              <a:t>興味を持った商品について検索した際、Instagramで何件のクチコミ投稿があれば</a:t>
            </a:r>
            <a:endParaRPr b="0" sz="1800">
              <a:solidFill>
                <a:schemeClr val="dk1"/>
              </a:solidFill>
              <a:latin typeface="Meiryo"/>
              <a:ea typeface="Meiryo"/>
              <a:cs typeface="Meiryo"/>
              <a:sym typeface="Meiryo"/>
            </a:endParaRPr>
          </a:p>
          <a:p>
            <a:pPr indent="0" lvl="0" marL="0" marR="0" rtl="0" algn="ctr">
              <a:spcBef>
                <a:spcPts val="0"/>
              </a:spcBef>
              <a:spcAft>
                <a:spcPts val="0"/>
              </a:spcAft>
              <a:buNone/>
            </a:pPr>
            <a:r>
              <a:rPr b="1" i="0" lang="ja-JP" sz="1800" u="none" strike="noStrike">
                <a:solidFill>
                  <a:srgbClr val="3F3F3F"/>
                </a:solidFill>
                <a:latin typeface="Meiryo"/>
                <a:ea typeface="Meiryo"/>
                <a:cs typeface="Meiryo"/>
                <a:sym typeface="Meiryo"/>
              </a:rPr>
              <a:t>安心感、信用度がアップして購入の後押しとなりますか？</a:t>
            </a:r>
            <a:endParaRPr b="0" sz="1800">
              <a:solidFill>
                <a:schemeClr val="dk1"/>
              </a:solidFill>
              <a:latin typeface="Meiryo"/>
              <a:ea typeface="Meiryo"/>
              <a:cs typeface="Meiryo"/>
              <a:sym typeface="Meiryo"/>
            </a:endParaRPr>
          </a:p>
        </p:txBody>
      </p:sp>
      <p:sp>
        <p:nvSpPr>
          <p:cNvPr id="550" name="Google Shape;550;p10"/>
          <p:cNvSpPr/>
          <p:nvPr/>
        </p:nvSpPr>
        <p:spPr>
          <a:xfrm>
            <a:off x="1075156" y="5137281"/>
            <a:ext cx="10041687" cy="1371134"/>
          </a:xfrm>
          <a:prstGeom prst="roundRect">
            <a:avLst>
              <a:gd fmla="val 14317" name="adj"/>
            </a:avLst>
          </a:prstGeom>
          <a:solidFill>
            <a:srgbClr val="F2F2F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i="0" lang="ja-JP" sz="1800" u="none" strike="noStrike">
                <a:solidFill>
                  <a:srgbClr val="3F3F3F"/>
                </a:solidFill>
                <a:latin typeface="Meiryo"/>
                <a:ea typeface="Meiryo"/>
                <a:cs typeface="Meiryo"/>
                <a:sym typeface="Meiryo"/>
              </a:rPr>
              <a:t>100件以上の一般ユーザーの投稿があると、</a:t>
            </a:r>
            <a:endParaRPr b="0" sz="1200">
              <a:solidFill>
                <a:schemeClr val="dk1"/>
              </a:solidFill>
              <a:latin typeface="Meiryo"/>
              <a:ea typeface="Meiryo"/>
              <a:cs typeface="Meiryo"/>
              <a:sym typeface="Meiryo"/>
            </a:endParaRPr>
          </a:p>
          <a:p>
            <a:pPr indent="0" lvl="0" marL="0" marR="0" rtl="0" algn="ctr">
              <a:spcBef>
                <a:spcPts val="0"/>
              </a:spcBef>
              <a:spcAft>
                <a:spcPts val="0"/>
              </a:spcAft>
              <a:buNone/>
            </a:pPr>
            <a:r>
              <a:rPr b="1" i="0" lang="ja-JP" sz="1800" u="none" strike="noStrike">
                <a:solidFill>
                  <a:srgbClr val="3F3F3F"/>
                </a:solidFill>
                <a:latin typeface="Meiryo"/>
                <a:ea typeface="Meiryo"/>
                <a:cs typeface="Meiryo"/>
                <a:sym typeface="Meiryo"/>
              </a:rPr>
              <a:t>安心感や信用度アップに繋がり、購入の後押しとなる。</a:t>
            </a:r>
            <a:endParaRPr b="0" sz="1200">
              <a:solidFill>
                <a:schemeClr val="dk1"/>
              </a:solidFill>
              <a:latin typeface="Meiryo"/>
              <a:ea typeface="Meiryo"/>
              <a:cs typeface="Meiryo"/>
              <a:sym typeface="Meiryo"/>
            </a:endParaRPr>
          </a:p>
          <a:p>
            <a:pPr indent="0" lvl="0" marL="0" marR="0" rtl="0" algn="ctr">
              <a:spcBef>
                <a:spcPts val="0"/>
              </a:spcBef>
              <a:spcAft>
                <a:spcPts val="0"/>
              </a:spcAft>
              <a:buNone/>
            </a:pPr>
            <a:r>
              <a:rPr b="1" i="0" lang="ja-JP" sz="1800" u="none" strike="noStrike">
                <a:solidFill>
                  <a:srgbClr val="3F3F3F"/>
                </a:solidFill>
                <a:latin typeface="Meiryo"/>
                <a:ea typeface="Meiryo"/>
                <a:cs typeface="Meiryo"/>
                <a:sym typeface="Meiryo"/>
              </a:rPr>
              <a:t>消費者は購入前に、実際に使用した感想や情報を取得し、購入の比較検討をしている。</a:t>
            </a:r>
            <a:endParaRPr b="0" sz="1200">
              <a:solidFill>
                <a:schemeClr val="dk1"/>
              </a:solidFill>
              <a:latin typeface="Meiryo"/>
              <a:ea typeface="Meiryo"/>
              <a:cs typeface="Meiryo"/>
              <a:sym typeface="Meiryo"/>
            </a:endParaRPr>
          </a:p>
        </p:txBody>
      </p:sp>
      <p:sp>
        <p:nvSpPr>
          <p:cNvPr id="551" name="Google Shape;551;p10"/>
          <p:cNvSpPr txBox="1"/>
          <p:nvPr/>
        </p:nvSpPr>
        <p:spPr>
          <a:xfrm>
            <a:off x="9038449" y="4789750"/>
            <a:ext cx="3141024" cy="69506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ja-JP" sz="1000" u="none" strike="noStrike">
                <a:solidFill>
                  <a:srgbClr val="000000"/>
                </a:solidFill>
                <a:latin typeface="Arial"/>
                <a:ea typeface="Arial"/>
                <a:cs typeface="Arial"/>
                <a:sym typeface="Arial"/>
              </a:rPr>
              <a:t>BIJIN&amp;Co.株式会社調べ（2023年10月）</a:t>
            </a:r>
            <a:endParaRPr b="0" sz="1000">
              <a:solidFill>
                <a:schemeClr val="dk1"/>
              </a:solidFill>
              <a:latin typeface="Arial"/>
              <a:ea typeface="Arial"/>
              <a:cs typeface="Arial"/>
              <a:sym typeface="Arial"/>
            </a:endParaRPr>
          </a:p>
          <a:p>
            <a:pPr indent="0" lvl="0" marL="0" marR="0" rtl="0" algn="l">
              <a:spcBef>
                <a:spcPts val="1100"/>
              </a:spcBef>
              <a:spcAft>
                <a:spcPts val="0"/>
              </a:spcAft>
              <a:buNone/>
            </a:pPr>
            <a:br>
              <a:rPr lang="ja-JP" sz="1000">
                <a:solidFill>
                  <a:schemeClr val="dk1"/>
                </a:solidFill>
                <a:latin typeface="Arial"/>
                <a:ea typeface="Arial"/>
                <a:cs typeface="Arial"/>
                <a:sym typeface="Arial"/>
              </a:rPr>
            </a:br>
            <a:endParaRPr sz="1000">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5" name="Shape 555"/>
        <p:cNvGrpSpPr/>
        <p:nvPr/>
      </p:nvGrpSpPr>
      <p:grpSpPr>
        <a:xfrm>
          <a:off x="0" y="0"/>
          <a:ext cx="0" cy="0"/>
          <a:chOff x="0" y="0"/>
          <a:chExt cx="0" cy="0"/>
        </a:xfrm>
      </p:grpSpPr>
      <p:sp>
        <p:nvSpPr>
          <p:cNvPr id="556" name="Google Shape;556;p11"/>
          <p:cNvSpPr txBox="1"/>
          <p:nvPr>
            <p:ph idx="12" type="sldNum"/>
          </p:nvPr>
        </p:nvSpPr>
        <p:spPr>
          <a:xfrm>
            <a:off x="9208999" y="6431236"/>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ja-JP">
                <a:latin typeface="Meiryo"/>
                <a:ea typeface="Meiryo"/>
                <a:cs typeface="Meiryo"/>
                <a:sym typeface="Meiryo"/>
              </a:rPr>
              <a:t>‹#›</a:t>
            </a:fld>
            <a:endParaRPr>
              <a:latin typeface="Meiryo"/>
              <a:ea typeface="Meiryo"/>
              <a:cs typeface="Meiryo"/>
              <a:sym typeface="Meiryo"/>
            </a:endParaRPr>
          </a:p>
        </p:txBody>
      </p:sp>
      <p:sp>
        <p:nvSpPr>
          <p:cNvPr id="557" name="Google Shape;557;p11"/>
          <p:cNvSpPr txBox="1"/>
          <p:nvPr/>
        </p:nvSpPr>
        <p:spPr>
          <a:xfrm>
            <a:off x="584710" y="251778"/>
            <a:ext cx="9160030"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ja-JP" sz="1600">
                <a:solidFill>
                  <a:srgbClr val="0F0F0F"/>
                </a:solidFill>
                <a:latin typeface="Meiryo"/>
                <a:ea typeface="Meiryo"/>
                <a:cs typeface="Meiryo"/>
                <a:sym typeface="Meiryo"/>
              </a:rPr>
              <a:t>西日本メディアPR×マイクロインフルエンサーPR　特別パッケージ</a:t>
            </a:r>
            <a:endParaRPr b="1" sz="1600">
              <a:solidFill>
                <a:srgbClr val="0F0F0F"/>
              </a:solidFill>
              <a:latin typeface="Meiryo"/>
              <a:ea typeface="Meiryo"/>
              <a:cs typeface="Meiryo"/>
              <a:sym typeface="Meiryo"/>
            </a:endParaRPr>
          </a:p>
        </p:txBody>
      </p:sp>
      <p:graphicFrame>
        <p:nvGraphicFramePr>
          <p:cNvPr id="558" name="Google Shape;558;p11"/>
          <p:cNvGraphicFramePr/>
          <p:nvPr/>
        </p:nvGraphicFramePr>
        <p:xfrm>
          <a:off x="158044" y="1345346"/>
          <a:ext cx="3000000" cy="3000000"/>
        </p:xfrm>
        <a:graphic>
          <a:graphicData uri="http://schemas.openxmlformats.org/drawingml/2006/table">
            <a:tbl>
              <a:tblPr bandRow="1" firstRow="1">
                <a:noFill/>
                <a:tableStyleId>{57D754ED-210A-4237-8FBB-2AED753FA0CC}</a:tableStyleId>
              </a:tblPr>
              <a:tblGrid>
                <a:gridCol w="2830075"/>
                <a:gridCol w="2882100"/>
              </a:tblGrid>
              <a:tr h="722675">
                <a:tc gridSpan="2">
                  <a:txBody>
                    <a:bodyPr/>
                    <a:lstStyle/>
                    <a:p>
                      <a:pPr indent="0" lvl="0" marL="0" marR="0" rtl="0" algn="l">
                        <a:spcBef>
                          <a:spcPts val="0"/>
                        </a:spcBef>
                        <a:spcAft>
                          <a:spcPts val="0"/>
                        </a:spcAft>
                        <a:buNone/>
                      </a:pPr>
                      <a:r>
                        <a:rPr lang="ja-JP" sz="1200">
                          <a:latin typeface="Meiryo"/>
                          <a:ea typeface="Meiryo"/>
                          <a:cs typeface="Meiryo"/>
                          <a:sym typeface="Meiryo"/>
                        </a:rPr>
                        <a:t>スポットPR　＋　マイクロインフルエンサー20名</a:t>
                      </a:r>
                      <a:endParaRPr/>
                    </a:p>
                  </a:txBody>
                  <a:tcPr marT="45725" marB="45725" marR="91450" marL="91450" anchor="ctr"/>
                </a:tc>
                <a:tc hMerge="1"/>
              </a:tr>
              <a:tr h="706300">
                <a:tc>
                  <a:txBody>
                    <a:bodyPr/>
                    <a:lstStyle/>
                    <a:p>
                      <a:pPr indent="0" lvl="0" marL="0" marR="0" rtl="0" algn="l">
                        <a:spcBef>
                          <a:spcPts val="0"/>
                        </a:spcBef>
                        <a:spcAft>
                          <a:spcPts val="0"/>
                        </a:spcAft>
                        <a:buNone/>
                      </a:pPr>
                      <a:r>
                        <a:rPr lang="ja-JP" sz="1100">
                          <a:solidFill>
                            <a:srgbClr val="3F3F3F"/>
                          </a:solidFill>
                          <a:latin typeface="Meiryo"/>
                          <a:ea typeface="Meiryo"/>
                          <a:cs typeface="Meiryo"/>
                          <a:sym typeface="Meiryo"/>
                        </a:rPr>
                        <a:t>費用（net／税別）</a:t>
                      </a:r>
                      <a:endParaRPr sz="1100">
                        <a:solidFill>
                          <a:srgbClr val="3F3F3F"/>
                        </a:solidFill>
                        <a:latin typeface="Meiryo"/>
                        <a:ea typeface="Meiryo"/>
                        <a:cs typeface="Meiryo"/>
                        <a:sym typeface="Meiryo"/>
                      </a:endParaRPr>
                    </a:p>
                  </a:txBody>
                  <a:tcPr marT="45725" marB="45725" marR="91450" marL="91450" anchor="ctr">
                    <a:solidFill>
                      <a:srgbClr val="F2F2F2"/>
                    </a:solidFill>
                  </a:tcPr>
                </a:tc>
                <a:tc>
                  <a:txBody>
                    <a:bodyPr/>
                    <a:lstStyle/>
                    <a:p>
                      <a:pPr indent="0" lvl="0" marL="0" marR="0" rtl="0" algn="l">
                        <a:spcBef>
                          <a:spcPts val="0"/>
                        </a:spcBef>
                        <a:spcAft>
                          <a:spcPts val="0"/>
                        </a:spcAft>
                        <a:buNone/>
                      </a:pPr>
                      <a:r>
                        <a:rPr lang="ja-JP" sz="1100">
                          <a:solidFill>
                            <a:srgbClr val="3F3F3F"/>
                          </a:solidFill>
                          <a:latin typeface="Meiryo"/>
                          <a:ea typeface="Meiryo"/>
                          <a:cs typeface="Meiryo"/>
                          <a:sym typeface="Meiryo"/>
                        </a:rPr>
                        <a:t>900,000円〜</a:t>
                      </a:r>
                      <a:endParaRPr sz="1100">
                        <a:solidFill>
                          <a:srgbClr val="3F3F3F"/>
                        </a:solidFill>
                        <a:latin typeface="Meiryo"/>
                        <a:ea typeface="Meiryo"/>
                        <a:cs typeface="Meiryo"/>
                        <a:sym typeface="Meiryo"/>
                      </a:endParaRPr>
                    </a:p>
                  </a:txBody>
                  <a:tcPr marT="45725" marB="45725" marR="91450" marL="91450" anchor="ctr">
                    <a:solidFill>
                      <a:srgbClr val="F2F2F2"/>
                    </a:solidFill>
                  </a:tcPr>
                </a:tc>
              </a:tr>
              <a:tr h="2056275">
                <a:tc>
                  <a:txBody>
                    <a:bodyPr/>
                    <a:lstStyle/>
                    <a:p>
                      <a:pPr indent="0" lvl="0" marL="0" marR="0" rtl="0" algn="l">
                        <a:spcBef>
                          <a:spcPts val="0"/>
                        </a:spcBef>
                        <a:spcAft>
                          <a:spcPts val="0"/>
                        </a:spcAft>
                        <a:buNone/>
                      </a:pPr>
                      <a:r>
                        <a:rPr lang="ja-JP" sz="1100">
                          <a:solidFill>
                            <a:srgbClr val="3F3F3F"/>
                          </a:solidFill>
                          <a:latin typeface="Meiryo"/>
                          <a:ea typeface="Meiryo"/>
                          <a:cs typeface="Meiryo"/>
                          <a:sym typeface="Meiryo"/>
                        </a:rPr>
                        <a:t>実施項目</a:t>
                      </a:r>
                      <a:endParaRPr/>
                    </a:p>
                  </a:txBody>
                  <a:tcPr marT="45725" marB="45725" marR="91450" marL="91450" anchor="ctr">
                    <a:solidFill>
                      <a:srgbClr val="F2F2F2"/>
                    </a:solidFill>
                  </a:tcPr>
                </a:tc>
                <a:tc>
                  <a:txBody>
                    <a:bodyPr/>
                    <a:lstStyle/>
                    <a:p>
                      <a:pPr indent="0" lvl="0" marL="0" marR="0" rtl="0" algn="l">
                        <a:spcBef>
                          <a:spcPts val="0"/>
                        </a:spcBef>
                        <a:spcAft>
                          <a:spcPts val="0"/>
                        </a:spcAft>
                        <a:buNone/>
                      </a:pPr>
                      <a:r>
                        <a:rPr lang="ja-JP" sz="1100">
                          <a:solidFill>
                            <a:schemeClr val="dk1"/>
                          </a:solidFill>
                          <a:latin typeface="Meiryo"/>
                          <a:ea typeface="Meiryo"/>
                          <a:cs typeface="Meiryo"/>
                          <a:sym typeface="Meiryo"/>
                        </a:rPr>
                        <a:t>・プレスリリース作成</a:t>
                      </a:r>
                      <a:endParaRPr/>
                    </a:p>
                    <a:p>
                      <a:pPr indent="0" lvl="0" marL="0" marR="0" rtl="0" algn="l">
                        <a:spcBef>
                          <a:spcPts val="0"/>
                        </a:spcBef>
                        <a:spcAft>
                          <a:spcPts val="0"/>
                        </a:spcAft>
                        <a:buNone/>
                      </a:pPr>
                      <a:r>
                        <a:rPr lang="ja-JP" sz="1100">
                          <a:solidFill>
                            <a:schemeClr val="dk1"/>
                          </a:solidFill>
                          <a:latin typeface="Meiryo"/>
                          <a:ea typeface="Meiryo"/>
                          <a:cs typeface="Meiryo"/>
                          <a:sym typeface="Meiryo"/>
                        </a:rPr>
                        <a:t>・プレスリリース配信</a:t>
                      </a:r>
                      <a:endParaRPr sz="1100">
                        <a:solidFill>
                          <a:schemeClr val="dk1"/>
                        </a:solidFill>
                        <a:latin typeface="Meiryo"/>
                        <a:ea typeface="Meiryo"/>
                        <a:cs typeface="Meiryo"/>
                        <a:sym typeface="Meiryo"/>
                      </a:endParaRPr>
                    </a:p>
                    <a:p>
                      <a:pPr indent="0" lvl="0" marL="0" marR="0" rtl="0" algn="l">
                        <a:spcBef>
                          <a:spcPts val="0"/>
                        </a:spcBef>
                        <a:spcAft>
                          <a:spcPts val="0"/>
                        </a:spcAft>
                        <a:buNone/>
                      </a:pPr>
                      <a:r>
                        <a:rPr lang="ja-JP" sz="1100">
                          <a:solidFill>
                            <a:schemeClr val="dk1"/>
                          </a:solidFill>
                          <a:latin typeface="Meiryo"/>
                          <a:ea typeface="Meiryo"/>
                          <a:cs typeface="Meiryo"/>
                          <a:sym typeface="Meiryo"/>
                        </a:rPr>
                        <a:t>　（「PRでっせ」にて配信）</a:t>
                      </a:r>
                      <a:endParaRPr sz="1100">
                        <a:solidFill>
                          <a:schemeClr val="dk1"/>
                        </a:solidFill>
                        <a:latin typeface="Meiryo"/>
                        <a:ea typeface="Meiryo"/>
                        <a:cs typeface="Meiryo"/>
                        <a:sym typeface="Meiryo"/>
                      </a:endParaRPr>
                    </a:p>
                    <a:p>
                      <a:pPr indent="0" lvl="0" marL="0" marR="0" rtl="0" algn="l">
                        <a:spcBef>
                          <a:spcPts val="0"/>
                        </a:spcBef>
                        <a:spcAft>
                          <a:spcPts val="0"/>
                        </a:spcAft>
                        <a:buNone/>
                      </a:pPr>
                      <a:r>
                        <a:rPr lang="ja-JP" sz="1100">
                          <a:solidFill>
                            <a:schemeClr val="dk1"/>
                          </a:solidFill>
                          <a:latin typeface="Meiryo"/>
                          <a:ea typeface="Meiryo"/>
                          <a:cs typeface="Meiryo"/>
                          <a:sym typeface="Meiryo"/>
                        </a:rPr>
                        <a:t>・企画会議（1回）</a:t>
                      </a:r>
                      <a:endParaRPr/>
                    </a:p>
                    <a:p>
                      <a:pPr indent="0" lvl="0" marL="0" marR="0" rtl="0" algn="l">
                        <a:spcBef>
                          <a:spcPts val="0"/>
                        </a:spcBef>
                        <a:spcAft>
                          <a:spcPts val="0"/>
                        </a:spcAft>
                        <a:buNone/>
                      </a:pPr>
                      <a:r>
                        <a:rPr lang="ja-JP" sz="1100">
                          <a:solidFill>
                            <a:schemeClr val="dk1"/>
                          </a:solidFill>
                          <a:latin typeface="Meiryo"/>
                          <a:ea typeface="Meiryo"/>
                          <a:cs typeface="Meiryo"/>
                          <a:sym typeface="Meiryo"/>
                        </a:rPr>
                        <a:t>・広報事務局（1ヶ月）</a:t>
                      </a:r>
                      <a:endParaRPr/>
                    </a:p>
                    <a:p>
                      <a:pPr indent="0" lvl="0" marL="0" marR="0" rtl="0" algn="l">
                        <a:spcBef>
                          <a:spcPts val="0"/>
                        </a:spcBef>
                        <a:spcAft>
                          <a:spcPts val="0"/>
                        </a:spcAft>
                        <a:buNone/>
                      </a:pPr>
                      <a:r>
                        <a:rPr lang="ja-JP" sz="1100">
                          <a:solidFill>
                            <a:schemeClr val="dk1"/>
                          </a:solidFill>
                          <a:latin typeface="Meiryo"/>
                          <a:ea typeface="Meiryo"/>
                          <a:cs typeface="Meiryo"/>
                          <a:sym typeface="Meiryo"/>
                        </a:rPr>
                        <a:t>・メディアプロモート</a:t>
                      </a:r>
                      <a:endParaRPr/>
                    </a:p>
                    <a:p>
                      <a:pPr indent="0" lvl="0" marL="0" marR="0" rtl="0" algn="l">
                        <a:spcBef>
                          <a:spcPts val="0"/>
                        </a:spcBef>
                        <a:spcAft>
                          <a:spcPts val="0"/>
                        </a:spcAft>
                        <a:buNone/>
                      </a:pPr>
                      <a:r>
                        <a:rPr lang="ja-JP" sz="1100">
                          <a:solidFill>
                            <a:schemeClr val="dk1"/>
                          </a:solidFill>
                          <a:latin typeface="Meiryo"/>
                          <a:ea typeface="Meiryo"/>
                          <a:cs typeface="Meiryo"/>
                          <a:sym typeface="Meiryo"/>
                        </a:rPr>
                        <a:t>・掲載報告レポート作成</a:t>
                      </a:r>
                      <a:endParaRPr sz="1100">
                        <a:solidFill>
                          <a:schemeClr val="dk1"/>
                        </a:solidFill>
                        <a:latin typeface="Meiryo"/>
                        <a:ea typeface="Meiryo"/>
                        <a:cs typeface="Meiryo"/>
                        <a:sym typeface="Meiryo"/>
                      </a:endParaRPr>
                    </a:p>
                    <a:p>
                      <a:pPr indent="0" lvl="0" marL="0" marR="0" rtl="0" algn="l">
                        <a:spcBef>
                          <a:spcPts val="0"/>
                        </a:spcBef>
                        <a:spcAft>
                          <a:spcPts val="0"/>
                        </a:spcAft>
                        <a:buNone/>
                      </a:pPr>
                      <a:r>
                        <a:rPr lang="ja-JP" sz="1100">
                          <a:solidFill>
                            <a:schemeClr val="dk1"/>
                          </a:solidFill>
                          <a:latin typeface="Meiryo"/>
                          <a:ea typeface="Meiryo"/>
                          <a:cs typeface="Meiryo"/>
                          <a:sym typeface="Meiryo"/>
                        </a:rPr>
                        <a:t>　（クリッピング、効果測定、分析など）</a:t>
                      </a:r>
                      <a:endParaRPr sz="1100">
                        <a:solidFill>
                          <a:schemeClr val="dk1"/>
                        </a:solidFill>
                        <a:latin typeface="Meiryo"/>
                        <a:ea typeface="Meiryo"/>
                        <a:cs typeface="Meiryo"/>
                        <a:sym typeface="Meiryo"/>
                      </a:endParaRPr>
                    </a:p>
                    <a:p>
                      <a:pPr indent="0" lvl="0" marL="0" rtl="0" algn="l">
                        <a:spcBef>
                          <a:spcPts val="0"/>
                        </a:spcBef>
                        <a:spcAft>
                          <a:spcPts val="0"/>
                        </a:spcAft>
                        <a:buClr>
                          <a:schemeClr val="dk1"/>
                        </a:buClr>
                        <a:buFont typeface="Arial"/>
                        <a:buNone/>
                      </a:pPr>
                      <a:r>
                        <a:rPr lang="ja-JP" sz="1100">
                          <a:latin typeface="Meiryo"/>
                          <a:ea typeface="Meiryo"/>
                          <a:cs typeface="Meiryo"/>
                          <a:sym typeface="Meiryo"/>
                        </a:rPr>
                        <a:t>・インフルエンサー選定</a:t>
                      </a:r>
                      <a:endParaRPr sz="1100">
                        <a:latin typeface="Meiryo"/>
                        <a:ea typeface="Meiryo"/>
                        <a:cs typeface="Meiryo"/>
                        <a:sym typeface="Meiryo"/>
                      </a:endParaRPr>
                    </a:p>
                    <a:p>
                      <a:pPr indent="0" lvl="0" marL="0" rtl="0" algn="l">
                        <a:spcBef>
                          <a:spcPts val="0"/>
                        </a:spcBef>
                        <a:spcAft>
                          <a:spcPts val="0"/>
                        </a:spcAft>
                        <a:buClr>
                          <a:schemeClr val="dk1"/>
                        </a:buClr>
                        <a:buFont typeface="Arial"/>
                        <a:buNone/>
                      </a:pPr>
                      <a:r>
                        <a:rPr lang="ja-JP" sz="1100">
                          <a:latin typeface="Meiryo"/>
                          <a:ea typeface="Meiryo"/>
                          <a:cs typeface="Meiryo"/>
                          <a:sym typeface="Meiryo"/>
                        </a:rPr>
                        <a:t>・インフルエンサーキャスティング</a:t>
                      </a:r>
                      <a:endParaRPr sz="1100">
                        <a:latin typeface="Meiryo"/>
                        <a:ea typeface="Meiryo"/>
                        <a:cs typeface="Meiryo"/>
                        <a:sym typeface="Meiryo"/>
                      </a:endParaRPr>
                    </a:p>
                  </a:txBody>
                  <a:tcPr marT="45725" marB="45725" marR="91450" marL="91450" anchor="ctr">
                    <a:solidFill>
                      <a:srgbClr val="F2F2F2"/>
                    </a:solidFill>
                  </a:tcPr>
                </a:tc>
              </a:tr>
            </a:tbl>
          </a:graphicData>
        </a:graphic>
      </p:graphicFrame>
      <p:graphicFrame>
        <p:nvGraphicFramePr>
          <p:cNvPr id="559" name="Google Shape;559;p11"/>
          <p:cNvGraphicFramePr/>
          <p:nvPr/>
        </p:nvGraphicFramePr>
        <p:xfrm>
          <a:off x="6096000" y="1345345"/>
          <a:ext cx="3000000" cy="3000000"/>
        </p:xfrm>
        <a:graphic>
          <a:graphicData uri="http://schemas.openxmlformats.org/drawingml/2006/table">
            <a:tbl>
              <a:tblPr bandRow="1" firstRow="1">
                <a:noFill/>
                <a:tableStyleId>{57D754ED-210A-4237-8FBB-2AED753FA0CC}</a:tableStyleId>
              </a:tblPr>
              <a:tblGrid>
                <a:gridCol w="2941925"/>
                <a:gridCol w="2996025"/>
              </a:tblGrid>
              <a:tr h="731800">
                <a:tc gridSpan="2">
                  <a:txBody>
                    <a:bodyPr/>
                    <a:lstStyle/>
                    <a:p>
                      <a:pPr indent="0" lvl="0" marL="0" marR="0" rtl="0" algn="l">
                        <a:spcBef>
                          <a:spcPts val="0"/>
                        </a:spcBef>
                        <a:spcAft>
                          <a:spcPts val="0"/>
                        </a:spcAft>
                        <a:buNone/>
                      </a:pPr>
                      <a:r>
                        <a:rPr lang="ja-JP" sz="1200">
                          <a:latin typeface="Meiryo"/>
                          <a:ea typeface="Meiryo"/>
                          <a:cs typeface="Meiryo"/>
                          <a:sym typeface="Meiryo"/>
                        </a:rPr>
                        <a:t>イベントPR　＋　マイクロインフルエンサー20名</a:t>
                      </a:r>
                      <a:endParaRPr/>
                    </a:p>
                  </a:txBody>
                  <a:tcPr marT="45725" marB="45725" marR="91450" marL="91450" anchor="ctr"/>
                </a:tc>
                <a:tc hMerge="1"/>
              </a:tr>
              <a:tr h="688625">
                <a:tc>
                  <a:txBody>
                    <a:bodyPr/>
                    <a:lstStyle/>
                    <a:p>
                      <a:pPr indent="0" lvl="0" marL="0" marR="0" rtl="0" algn="l">
                        <a:spcBef>
                          <a:spcPts val="0"/>
                        </a:spcBef>
                        <a:spcAft>
                          <a:spcPts val="0"/>
                        </a:spcAft>
                        <a:buNone/>
                      </a:pPr>
                      <a:r>
                        <a:rPr lang="ja-JP" sz="1100">
                          <a:solidFill>
                            <a:srgbClr val="3F3F3F"/>
                          </a:solidFill>
                          <a:latin typeface="Meiryo"/>
                          <a:ea typeface="Meiryo"/>
                          <a:cs typeface="Meiryo"/>
                          <a:sym typeface="Meiryo"/>
                        </a:rPr>
                        <a:t>費用（net／税別）</a:t>
                      </a:r>
                      <a:endParaRPr sz="1100">
                        <a:solidFill>
                          <a:srgbClr val="3F3F3F"/>
                        </a:solidFill>
                        <a:latin typeface="Meiryo"/>
                        <a:ea typeface="Meiryo"/>
                        <a:cs typeface="Meiryo"/>
                        <a:sym typeface="Meiryo"/>
                      </a:endParaRPr>
                    </a:p>
                  </a:txBody>
                  <a:tcPr marT="45725" marB="45725" marR="91450" marL="91450" anchor="ctr">
                    <a:solidFill>
                      <a:srgbClr val="F2F2F2"/>
                    </a:solidFill>
                  </a:tcPr>
                </a:tc>
                <a:tc>
                  <a:txBody>
                    <a:bodyPr/>
                    <a:lstStyle/>
                    <a:p>
                      <a:pPr indent="0" lvl="0" marL="0" marR="0" rtl="0" algn="l">
                        <a:spcBef>
                          <a:spcPts val="0"/>
                        </a:spcBef>
                        <a:spcAft>
                          <a:spcPts val="0"/>
                        </a:spcAft>
                        <a:buNone/>
                      </a:pPr>
                      <a:r>
                        <a:rPr lang="ja-JP" sz="1100">
                          <a:solidFill>
                            <a:srgbClr val="3F3F3F"/>
                          </a:solidFill>
                          <a:latin typeface="Meiryo"/>
                          <a:ea typeface="Meiryo"/>
                          <a:cs typeface="Meiryo"/>
                          <a:sym typeface="Meiryo"/>
                        </a:rPr>
                        <a:t>1,000,000円〜</a:t>
                      </a:r>
                      <a:endParaRPr sz="1100">
                        <a:solidFill>
                          <a:srgbClr val="3F3F3F"/>
                        </a:solidFill>
                        <a:latin typeface="Meiryo"/>
                        <a:ea typeface="Meiryo"/>
                        <a:cs typeface="Meiryo"/>
                        <a:sym typeface="Meiryo"/>
                      </a:endParaRPr>
                    </a:p>
                  </a:txBody>
                  <a:tcPr marT="45725" marB="45725" marR="91450" marL="91450" anchor="ctr">
                    <a:solidFill>
                      <a:srgbClr val="F2F2F2"/>
                    </a:solidFill>
                  </a:tcPr>
                </a:tc>
              </a:tr>
              <a:tr h="1860050">
                <a:tc>
                  <a:txBody>
                    <a:bodyPr/>
                    <a:lstStyle/>
                    <a:p>
                      <a:pPr indent="0" lvl="0" marL="0" marR="0" rtl="0" algn="l">
                        <a:spcBef>
                          <a:spcPts val="0"/>
                        </a:spcBef>
                        <a:spcAft>
                          <a:spcPts val="0"/>
                        </a:spcAft>
                        <a:buNone/>
                      </a:pPr>
                      <a:r>
                        <a:rPr lang="ja-JP" sz="1100">
                          <a:solidFill>
                            <a:srgbClr val="3F3F3F"/>
                          </a:solidFill>
                          <a:latin typeface="Meiryo"/>
                          <a:ea typeface="Meiryo"/>
                          <a:cs typeface="Meiryo"/>
                          <a:sym typeface="Meiryo"/>
                        </a:rPr>
                        <a:t>実施項目</a:t>
                      </a:r>
                      <a:endParaRPr/>
                    </a:p>
                  </a:txBody>
                  <a:tcPr marT="45725" marB="45725" marR="91450" marL="91450" anchor="ctr">
                    <a:solidFill>
                      <a:srgbClr val="F2F2F2"/>
                    </a:solidFill>
                  </a:tcPr>
                </a:tc>
                <a:tc>
                  <a:txBody>
                    <a:bodyPr/>
                    <a:lstStyle/>
                    <a:p>
                      <a:pPr indent="0" lvl="0" marL="0" marR="0" rtl="0" algn="l">
                        <a:lnSpc>
                          <a:spcPct val="100000"/>
                        </a:lnSpc>
                        <a:spcBef>
                          <a:spcPts val="0"/>
                        </a:spcBef>
                        <a:spcAft>
                          <a:spcPts val="0"/>
                        </a:spcAft>
                        <a:buClr>
                          <a:srgbClr val="000000"/>
                        </a:buClr>
                        <a:buSzPts val="1100"/>
                        <a:buFont typeface="Meiryo"/>
                        <a:buNone/>
                      </a:pPr>
                      <a:r>
                        <a:rPr b="0" i="0" lang="ja-JP" sz="1100" u="none" cap="none" strike="noStrike">
                          <a:solidFill>
                            <a:srgbClr val="000000"/>
                          </a:solidFill>
                          <a:latin typeface="Meiryo"/>
                          <a:ea typeface="Meiryo"/>
                          <a:cs typeface="Meiryo"/>
                          <a:sym typeface="Meiryo"/>
                        </a:rPr>
                        <a:t>・プレスリリース作成</a:t>
                      </a:r>
                      <a:endParaRPr/>
                    </a:p>
                    <a:p>
                      <a:pPr indent="0" lvl="0" marL="0" marR="0" rtl="0" algn="l">
                        <a:lnSpc>
                          <a:spcPct val="100000"/>
                        </a:lnSpc>
                        <a:spcBef>
                          <a:spcPts val="0"/>
                        </a:spcBef>
                        <a:spcAft>
                          <a:spcPts val="0"/>
                        </a:spcAft>
                        <a:buClr>
                          <a:srgbClr val="000000"/>
                        </a:buClr>
                        <a:buSzPts val="1100"/>
                        <a:buFont typeface="Meiryo"/>
                        <a:buNone/>
                      </a:pPr>
                      <a:r>
                        <a:rPr b="0" i="0" lang="ja-JP" sz="1100" u="none" cap="none" strike="noStrike">
                          <a:solidFill>
                            <a:srgbClr val="000000"/>
                          </a:solidFill>
                          <a:latin typeface="Meiryo"/>
                          <a:ea typeface="Meiryo"/>
                          <a:cs typeface="Meiryo"/>
                          <a:sym typeface="Meiryo"/>
                        </a:rPr>
                        <a:t>・プレスリリース配信</a:t>
                      </a:r>
                      <a:endParaRPr b="0" i="0" sz="1100" u="none" cap="none" strike="noStrike">
                        <a:solidFill>
                          <a:srgbClr val="000000"/>
                        </a:solidFill>
                        <a:latin typeface="Meiryo"/>
                        <a:ea typeface="Meiryo"/>
                        <a:cs typeface="Meiryo"/>
                        <a:sym typeface="Meiryo"/>
                      </a:endParaRPr>
                    </a:p>
                    <a:p>
                      <a:pPr indent="0" lvl="0" marL="0" marR="0" rtl="0" algn="l">
                        <a:spcBef>
                          <a:spcPts val="0"/>
                        </a:spcBef>
                        <a:spcAft>
                          <a:spcPts val="0"/>
                        </a:spcAft>
                        <a:buNone/>
                      </a:pPr>
                      <a:r>
                        <a:rPr b="0" i="0" lang="ja-JP" sz="1100" u="none" cap="none" strike="noStrike">
                          <a:solidFill>
                            <a:srgbClr val="000000"/>
                          </a:solidFill>
                          <a:latin typeface="Meiryo"/>
                          <a:ea typeface="Meiryo"/>
                          <a:cs typeface="Meiryo"/>
                          <a:sym typeface="Meiryo"/>
                        </a:rPr>
                        <a:t>　（「PRでっせ」にて配信）</a:t>
                      </a:r>
                      <a:endParaRPr sz="1100">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100"/>
                        <a:buFont typeface="Meiryo"/>
                        <a:buNone/>
                      </a:pPr>
                      <a:r>
                        <a:rPr b="0" i="0" lang="ja-JP" sz="1100" u="none" cap="none" strike="noStrike">
                          <a:solidFill>
                            <a:srgbClr val="000000"/>
                          </a:solidFill>
                          <a:latin typeface="Meiryo"/>
                          <a:ea typeface="Meiryo"/>
                          <a:cs typeface="Meiryo"/>
                          <a:sym typeface="Meiryo"/>
                        </a:rPr>
                        <a:t>・企画会議（1回）</a:t>
                      </a:r>
                      <a:endParaRPr/>
                    </a:p>
                    <a:p>
                      <a:pPr indent="0" lvl="0" marL="0" marR="0" rtl="0" algn="l">
                        <a:lnSpc>
                          <a:spcPct val="100000"/>
                        </a:lnSpc>
                        <a:spcBef>
                          <a:spcPts val="0"/>
                        </a:spcBef>
                        <a:spcAft>
                          <a:spcPts val="0"/>
                        </a:spcAft>
                        <a:buClr>
                          <a:srgbClr val="000000"/>
                        </a:buClr>
                        <a:buSzPts val="1100"/>
                        <a:buFont typeface="Meiryo"/>
                        <a:buNone/>
                      </a:pPr>
                      <a:r>
                        <a:rPr b="0" i="0" lang="ja-JP" sz="1100" u="none" cap="none" strike="noStrike">
                          <a:solidFill>
                            <a:srgbClr val="000000"/>
                          </a:solidFill>
                          <a:latin typeface="Meiryo"/>
                          <a:ea typeface="Meiryo"/>
                          <a:cs typeface="Meiryo"/>
                          <a:sym typeface="Meiryo"/>
                        </a:rPr>
                        <a:t>・広報事務局（1ヶ月）</a:t>
                      </a:r>
                      <a:endParaRPr/>
                    </a:p>
                    <a:p>
                      <a:pPr indent="0" lvl="0" marL="0" marR="0" rtl="0" algn="l">
                        <a:lnSpc>
                          <a:spcPct val="100000"/>
                        </a:lnSpc>
                        <a:spcBef>
                          <a:spcPts val="0"/>
                        </a:spcBef>
                        <a:spcAft>
                          <a:spcPts val="0"/>
                        </a:spcAft>
                        <a:buClr>
                          <a:srgbClr val="000000"/>
                        </a:buClr>
                        <a:buSzPts val="1100"/>
                        <a:buFont typeface="Meiryo"/>
                        <a:buNone/>
                      </a:pPr>
                      <a:r>
                        <a:rPr b="0" i="0" lang="ja-JP" sz="1100" u="none" cap="none" strike="noStrike">
                          <a:solidFill>
                            <a:srgbClr val="000000"/>
                          </a:solidFill>
                          <a:latin typeface="Meiryo"/>
                          <a:ea typeface="Meiryo"/>
                          <a:cs typeface="Meiryo"/>
                          <a:sym typeface="Meiryo"/>
                        </a:rPr>
                        <a:t>・メディアプロモート</a:t>
                      </a:r>
                      <a:endParaRPr/>
                    </a:p>
                    <a:p>
                      <a:pPr indent="0" lvl="0" marL="0" marR="0" rtl="0" algn="l">
                        <a:lnSpc>
                          <a:spcPct val="100000"/>
                        </a:lnSpc>
                        <a:spcBef>
                          <a:spcPts val="0"/>
                        </a:spcBef>
                        <a:spcAft>
                          <a:spcPts val="0"/>
                        </a:spcAft>
                        <a:buClr>
                          <a:srgbClr val="000000"/>
                        </a:buClr>
                        <a:buSzPts val="1100"/>
                        <a:buFont typeface="Meiryo"/>
                        <a:buNone/>
                      </a:pPr>
                      <a:r>
                        <a:rPr b="0" i="0" lang="ja-JP" sz="1100" u="none" cap="none" strike="noStrike">
                          <a:solidFill>
                            <a:srgbClr val="000000"/>
                          </a:solidFill>
                          <a:latin typeface="Meiryo"/>
                          <a:ea typeface="Meiryo"/>
                          <a:cs typeface="Meiryo"/>
                          <a:sym typeface="Meiryo"/>
                        </a:rPr>
                        <a:t>・掲載報告レポート作成</a:t>
                      </a:r>
                      <a:endParaRPr b="0" i="0" sz="11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100"/>
                        <a:buFont typeface="Meiryo"/>
                        <a:buNone/>
                      </a:pPr>
                      <a:r>
                        <a:rPr b="0" i="0" lang="ja-JP" sz="1100" u="none" cap="none" strike="noStrike">
                          <a:solidFill>
                            <a:srgbClr val="000000"/>
                          </a:solidFill>
                          <a:latin typeface="Meiryo"/>
                          <a:ea typeface="Meiryo"/>
                          <a:cs typeface="Meiryo"/>
                          <a:sym typeface="Meiryo"/>
                        </a:rPr>
                        <a:t>　（クリッピング、効果測定、分析など）</a:t>
                      </a:r>
                      <a:endParaRPr/>
                    </a:p>
                    <a:p>
                      <a:pPr indent="0" lvl="0" marL="0" marR="0" rtl="0" algn="l">
                        <a:lnSpc>
                          <a:spcPct val="100000"/>
                        </a:lnSpc>
                        <a:spcBef>
                          <a:spcPts val="0"/>
                        </a:spcBef>
                        <a:spcAft>
                          <a:spcPts val="0"/>
                        </a:spcAft>
                        <a:buClr>
                          <a:srgbClr val="000000"/>
                        </a:buClr>
                        <a:buSzPts val="1100"/>
                        <a:buFont typeface="Meiryo"/>
                        <a:buNone/>
                      </a:pPr>
                      <a:r>
                        <a:rPr b="0" i="0" lang="ja-JP" sz="1100" u="none" cap="none" strike="noStrike">
                          <a:solidFill>
                            <a:srgbClr val="000000"/>
                          </a:solidFill>
                          <a:latin typeface="Meiryo"/>
                          <a:ea typeface="Meiryo"/>
                          <a:cs typeface="Meiryo"/>
                          <a:sym typeface="Meiryo"/>
                        </a:rPr>
                        <a:t>・内覧会レクチャー</a:t>
                      </a:r>
                      <a:endParaRPr/>
                    </a:p>
                    <a:p>
                      <a:pPr indent="0" lvl="0" marL="0" marR="0" rtl="0" algn="l">
                        <a:lnSpc>
                          <a:spcPct val="100000"/>
                        </a:lnSpc>
                        <a:spcBef>
                          <a:spcPts val="0"/>
                        </a:spcBef>
                        <a:spcAft>
                          <a:spcPts val="0"/>
                        </a:spcAft>
                        <a:buClr>
                          <a:srgbClr val="000000"/>
                        </a:buClr>
                        <a:buSzPts val="1100"/>
                        <a:buFont typeface="Meiryo"/>
                        <a:buNone/>
                      </a:pPr>
                      <a:r>
                        <a:rPr b="0" i="0" lang="ja-JP" sz="1100" u="none" cap="none" strike="noStrike">
                          <a:solidFill>
                            <a:srgbClr val="000000"/>
                          </a:solidFill>
                          <a:latin typeface="Meiryo"/>
                          <a:ea typeface="Meiryo"/>
                          <a:cs typeface="Meiryo"/>
                          <a:sym typeface="Meiryo"/>
                        </a:rPr>
                        <a:t>・当日受付</a:t>
                      </a:r>
                      <a:endParaRPr/>
                    </a:p>
                    <a:p>
                      <a:pPr indent="0" lvl="0" marL="0" marR="0" rtl="0" algn="l">
                        <a:lnSpc>
                          <a:spcPct val="100000"/>
                        </a:lnSpc>
                        <a:spcBef>
                          <a:spcPts val="0"/>
                        </a:spcBef>
                        <a:spcAft>
                          <a:spcPts val="0"/>
                        </a:spcAft>
                        <a:buClr>
                          <a:srgbClr val="000000"/>
                        </a:buClr>
                        <a:buSzPts val="1100"/>
                        <a:buFont typeface="Meiryo"/>
                        <a:buNone/>
                      </a:pPr>
                      <a:r>
                        <a:rPr b="0" i="0" lang="ja-JP" sz="1100" u="none" cap="none" strike="noStrike">
                          <a:solidFill>
                            <a:srgbClr val="000000"/>
                          </a:solidFill>
                          <a:latin typeface="Meiryo"/>
                          <a:ea typeface="Meiryo"/>
                          <a:cs typeface="Meiryo"/>
                          <a:sym typeface="Meiryo"/>
                        </a:rPr>
                        <a:t>・当日メディア対応</a:t>
                      </a:r>
                      <a:endParaRPr b="0" i="0" sz="1100" u="none" cap="none" strike="noStrike">
                        <a:solidFill>
                          <a:srgbClr val="000000"/>
                        </a:solidFill>
                        <a:latin typeface="Meiryo"/>
                        <a:ea typeface="Meiryo"/>
                        <a:cs typeface="Meiryo"/>
                        <a:sym typeface="Meiryo"/>
                      </a:endParaRPr>
                    </a:p>
                    <a:p>
                      <a:pPr indent="0" lvl="0" marL="0" rtl="0" algn="l">
                        <a:spcBef>
                          <a:spcPts val="0"/>
                        </a:spcBef>
                        <a:spcAft>
                          <a:spcPts val="0"/>
                        </a:spcAft>
                        <a:buClr>
                          <a:schemeClr val="dk1"/>
                        </a:buClr>
                        <a:buFont typeface="Arial"/>
                        <a:buNone/>
                      </a:pPr>
                      <a:r>
                        <a:rPr lang="ja-JP" sz="1100">
                          <a:latin typeface="Meiryo"/>
                          <a:ea typeface="Meiryo"/>
                          <a:cs typeface="Meiryo"/>
                          <a:sym typeface="Meiryo"/>
                        </a:rPr>
                        <a:t>・インフルエンサー選定</a:t>
                      </a:r>
                      <a:endParaRPr sz="1100">
                        <a:latin typeface="Meiryo"/>
                        <a:ea typeface="Meiryo"/>
                        <a:cs typeface="Meiryo"/>
                        <a:sym typeface="Meiryo"/>
                      </a:endParaRPr>
                    </a:p>
                    <a:p>
                      <a:pPr indent="0" lvl="0" marL="0" rtl="0" algn="l">
                        <a:spcBef>
                          <a:spcPts val="0"/>
                        </a:spcBef>
                        <a:spcAft>
                          <a:spcPts val="0"/>
                        </a:spcAft>
                        <a:buClr>
                          <a:schemeClr val="dk1"/>
                        </a:buClr>
                        <a:buFont typeface="Arial"/>
                        <a:buNone/>
                      </a:pPr>
                      <a:r>
                        <a:rPr lang="ja-JP" sz="1100">
                          <a:latin typeface="Meiryo"/>
                          <a:ea typeface="Meiryo"/>
                          <a:cs typeface="Meiryo"/>
                          <a:sym typeface="Meiryo"/>
                        </a:rPr>
                        <a:t>・インフルエンサーキャスティング</a:t>
                      </a:r>
                      <a:endParaRPr sz="1100">
                        <a:latin typeface="Meiryo"/>
                        <a:ea typeface="Meiryo"/>
                        <a:cs typeface="Meiryo"/>
                        <a:sym typeface="Meiryo"/>
                      </a:endParaRPr>
                    </a:p>
                    <a:p>
                      <a:pPr indent="0" lvl="0" marL="0" rtl="0" algn="l">
                        <a:spcBef>
                          <a:spcPts val="0"/>
                        </a:spcBef>
                        <a:spcAft>
                          <a:spcPts val="0"/>
                        </a:spcAft>
                        <a:buClr>
                          <a:schemeClr val="dk1"/>
                        </a:buClr>
                        <a:buFont typeface="Arial"/>
                        <a:buNone/>
                      </a:pPr>
                      <a:r>
                        <a:t/>
                      </a:r>
                      <a:endParaRPr sz="1100">
                        <a:latin typeface="Meiryo"/>
                        <a:ea typeface="Meiryo"/>
                        <a:cs typeface="Meiryo"/>
                        <a:sym typeface="Meiryo"/>
                      </a:endParaRPr>
                    </a:p>
                    <a:p>
                      <a:pPr indent="0" lvl="0" marL="0" rtl="0" algn="l">
                        <a:spcBef>
                          <a:spcPts val="0"/>
                        </a:spcBef>
                        <a:spcAft>
                          <a:spcPts val="0"/>
                        </a:spcAft>
                        <a:buClr>
                          <a:schemeClr val="dk1"/>
                        </a:buClr>
                        <a:buFont typeface="Arial"/>
                        <a:buNone/>
                      </a:pPr>
                      <a:r>
                        <a:rPr lang="ja-JP" sz="1100">
                          <a:latin typeface="Meiryo"/>
                          <a:ea typeface="Meiryo"/>
                          <a:cs typeface="Meiryo"/>
                          <a:sym typeface="Meiryo"/>
                        </a:rPr>
                        <a:t>※司会派遣や台本作成、その他音響周りなど、イベント制作部分について別途費用。</a:t>
                      </a:r>
                      <a:endParaRPr sz="1100">
                        <a:latin typeface="Meiryo"/>
                        <a:ea typeface="Meiryo"/>
                        <a:cs typeface="Meiryo"/>
                        <a:sym typeface="Meiryo"/>
                      </a:endParaRPr>
                    </a:p>
                  </a:txBody>
                  <a:tcPr marT="45725" marB="45725" marR="91450" marL="91450" anchor="ctr">
                    <a:solidFill>
                      <a:srgbClr val="F2F2F2"/>
                    </a:solidFill>
                  </a:tcPr>
                </a:tc>
              </a:tr>
            </a:tbl>
          </a:graphicData>
        </a:graphic>
      </p:graphicFrame>
      <p:sp>
        <p:nvSpPr>
          <p:cNvPr id="560" name="Google Shape;560;p11"/>
          <p:cNvSpPr/>
          <p:nvPr/>
        </p:nvSpPr>
        <p:spPr>
          <a:xfrm>
            <a:off x="151049" y="5797304"/>
            <a:ext cx="11889900" cy="494400"/>
          </a:xfrm>
          <a:prstGeom prst="roundRect">
            <a:avLst>
              <a:gd fmla="val 14317" name="adj"/>
            </a:avLst>
          </a:prstGeom>
          <a:solidFill>
            <a:srgbClr val="F2F2F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b="1" lang="ja-JP">
                <a:solidFill>
                  <a:srgbClr val="3F3F3F"/>
                </a:solidFill>
                <a:latin typeface="Meiryo"/>
                <a:ea typeface="Meiryo"/>
                <a:cs typeface="Meiryo"/>
                <a:sym typeface="Meiryo"/>
              </a:rPr>
              <a:t>※TVやニュース媒体など、メディアに取り上げられる事を保証するプランではありませんので、予めご注意ください。</a:t>
            </a:r>
            <a:endParaRPr b="0" sz="800">
              <a:solidFill>
                <a:schemeClr val="dk1"/>
              </a:solidFill>
              <a:latin typeface="Meiryo"/>
              <a:ea typeface="Meiryo"/>
              <a:cs typeface="Meiryo"/>
              <a:sym typeface="Meiry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4" name="Shape 564"/>
        <p:cNvGrpSpPr/>
        <p:nvPr/>
      </p:nvGrpSpPr>
      <p:grpSpPr>
        <a:xfrm>
          <a:off x="0" y="0"/>
          <a:ext cx="0" cy="0"/>
          <a:chOff x="0" y="0"/>
          <a:chExt cx="0" cy="0"/>
        </a:xfrm>
      </p:grpSpPr>
      <p:sp>
        <p:nvSpPr>
          <p:cNvPr id="565" name="Google Shape;565;p12"/>
          <p:cNvSpPr txBox="1"/>
          <p:nvPr>
            <p:ph idx="12" type="sldNum"/>
          </p:nvPr>
        </p:nvSpPr>
        <p:spPr>
          <a:xfrm>
            <a:off x="9208999" y="6431236"/>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ja-JP">
                <a:solidFill>
                  <a:srgbClr val="3F3F3F"/>
                </a:solidFill>
                <a:latin typeface="Meiryo"/>
                <a:ea typeface="Meiryo"/>
                <a:cs typeface="Meiryo"/>
                <a:sym typeface="Meiryo"/>
              </a:rPr>
              <a:t>‹#›</a:t>
            </a:fld>
            <a:endParaRPr>
              <a:solidFill>
                <a:srgbClr val="3F3F3F"/>
              </a:solidFill>
              <a:latin typeface="Meiryo"/>
              <a:ea typeface="Meiryo"/>
              <a:cs typeface="Meiryo"/>
              <a:sym typeface="Meiryo"/>
            </a:endParaRPr>
          </a:p>
        </p:txBody>
      </p:sp>
      <p:grpSp>
        <p:nvGrpSpPr>
          <p:cNvPr id="566" name="Google Shape;566;p12"/>
          <p:cNvGrpSpPr/>
          <p:nvPr/>
        </p:nvGrpSpPr>
        <p:grpSpPr>
          <a:xfrm>
            <a:off x="2152817" y="1229600"/>
            <a:ext cx="7976679" cy="4719680"/>
            <a:chOff x="1297857" y="1484784"/>
            <a:chExt cx="7976679" cy="4719680"/>
          </a:xfrm>
        </p:grpSpPr>
        <p:grpSp>
          <p:nvGrpSpPr>
            <p:cNvPr id="567" name="Google Shape;567;p12"/>
            <p:cNvGrpSpPr/>
            <p:nvPr/>
          </p:nvGrpSpPr>
          <p:grpSpPr>
            <a:xfrm>
              <a:off x="2465451" y="1484784"/>
              <a:ext cx="4975098" cy="1372914"/>
              <a:chOff x="2469339" y="2413504"/>
              <a:chExt cx="4975098" cy="1372914"/>
            </a:xfrm>
          </p:grpSpPr>
          <p:pic>
            <p:nvPicPr>
              <p:cNvPr descr="BIJIN&amp;CO_LOGO.png" id="568" name="Google Shape;568;p12"/>
              <p:cNvPicPr preferRelativeResize="0"/>
              <p:nvPr/>
            </p:nvPicPr>
            <p:blipFill rotWithShape="1">
              <a:blip r:embed="rId3">
                <a:alphaModFix/>
              </a:blip>
              <a:srcRect b="0" l="0" r="0" t="0"/>
              <a:stretch/>
            </p:blipFill>
            <p:spPr>
              <a:xfrm>
                <a:off x="2469339" y="2819035"/>
                <a:ext cx="4975098" cy="967383"/>
              </a:xfrm>
              <a:prstGeom prst="rect">
                <a:avLst/>
              </a:prstGeom>
              <a:noFill/>
              <a:ln>
                <a:noFill/>
              </a:ln>
            </p:spPr>
          </p:pic>
          <p:sp>
            <p:nvSpPr>
              <p:cNvPr id="569" name="Google Shape;569;p12"/>
              <p:cNvSpPr txBox="1"/>
              <p:nvPr/>
            </p:nvSpPr>
            <p:spPr>
              <a:xfrm>
                <a:off x="2469339" y="2413504"/>
                <a:ext cx="4967324" cy="26161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ja-JP" sz="1100">
                    <a:solidFill>
                      <a:srgbClr val="3F3F3F"/>
                    </a:solidFill>
                    <a:latin typeface="Noto Sans"/>
                    <a:ea typeface="Noto Sans"/>
                    <a:cs typeface="Noto Sans"/>
                    <a:sym typeface="Noto Sans"/>
                  </a:rPr>
                  <a:t>キャスティングにイノベーションを</a:t>
                </a:r>
                <a:endParaRPr/>
              </a:p>
            </p:txBody>
          </p:sp>
        </p:grpSp>
        <p:grpSp>
          <p:nvGrpSpPr>
            <p:cNvPr id="570" name="Google Shape;570;p12"/>
            <p:cNvGrpSpPr/>
            <p:nvPr/>
          </p:nvGrpSpPr>
          <p:grpSpPr>
            <a:xfrm>
              <a:off x="1297857" y="3789040"/>
              <a:ext cx="7976679" cy="2415424"/>
              <a:chOff x="1486152" y="3494696"/>
              <a:chExt cx="7976679" cy="2415424"/>
            </a:xfrm>
          </p:grpSpPr>
          <p:sp>
            <p:nvSpPr>
              <p:cNvPr id="571" name="Google Shape;571;p12"/>
              <p:cNvSpPr txBox="1"/>
              <p:nvPr/>
            </p:nvSpPr>
            <p:spPr>
              <a:xfrm>
                <a:off x="5741941" y="5400554"/>
                <a:ext cx="372089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800">
                    <a:solidFill>
                      <a:srgbClr val="3F3F3F"/>
                    </a:solidFill>
                    <a:latin typeface="Noto Sans"/>
                    <a:ea typeface="Noto Sans"/>
                    <a:cs typeface="Noto Sans"/>
                    <a:sym typeface="Noto Sans"/>
                  </a:rPr>
                  <a:t>会社ホームページ	https://bijin-co.jp</a:t>
                </a:r>
                <a:endParaRPr/>
              </a:p>
              <a:p>
                <a:pPr indent="0" lvl="0" marL="0" marR="0" rtl="0" algn="l">
                  <a:spcBef>
                    <a:spcPts val="0"/>
                  </a:spcBef>
                  <a:spcAft>
                    <a:spcPts val="0"/>
                  </a:spcAft>
                  <a:buNone/>
                </a:pPr>
                <a:r>
                  <a:rPr lang="ja-JP" sz="800">
                    <a:solidFill>
                      <a:srgbClr val="3F3F3F"/>
                    </a:solidFill>
                    <a:latin typeface="Noto Sans"/>
                    <a:ea typeface="Noto Sans"/>
                    <a:cs typeface="Noto Sans"/>
                    <a:sym typeface="Noto Sans"/>
                  </a:rPr>
                  <a:t>WEBサービス		https://cloudcasting.jp</a:t>
                </a:r>
                <a:endParaRPr/>
              </a:p>
              <a:p>
                <a:pPr indent="0" lvl="0" marL="0" marR="0" rtl="0" algn="l">
                  <a:spcBef>
                    <a:spcPts val="0"/>
                  </a:spcBef>
                  <a:spcAft>
                    <a:spcPts val="0"/>
                  </a:spcAft>
                  <a:buNone/>
                </a:pPr>
                <a:r>
                  <a:rPr lang="ja-JP" sz="800">
                    <a:solidFill>
                      <a:srgbClr val="3F3F3F"/>
                    </a:solidFill>
                    <a:latin typeface="Noto Sans"/>
                    <a:ea typeface="Noto Sans"/>
                    <a:cs typeface="Noto Sans"/>
                    <a:sym typeface="Noto Sans"/>
                  </a:rPr>
                  <a:t>　　　		http://www.bijint.com</a:t>
                </a:r>
                <a:endParaRPr/>
              </a:p>
            </p:txBody>
          </p:sp>
          <p:sp>
            <p:nvSpPr>
              <p:cNvPr id="572" name="Google Shape;572;p12"/>
              <p:cNvSpPr/>
              <p:nvPr/>
            </p:nvSpPr>
            <p:spPr>
              <a:xfrm>
                <a:off x="1486152" y="4200934"/>
                <a:ext cx="4330944" cy="1709186"/>
              </a:xfrm>
              <a:prstGeom prst="rect">
                <a:avLst/>
              </a:prstGeom>
              <a:noFill/>
              <a:ln>
                <a:noFill/>
              </a:ln>
            </p:spPr>
            <p:txBody>
              <a:bodyPr anchorCtr="0" anchor="t" bIns="45700" lIns="91425" spcFirstLastPara="1" rIns="91425" wrap="square" tIns="45700">
                <a:spAutoFit/>
              </a:bodyPr>
              <a:lstStyle/>
              <a:p>
                <a:pPr indent="0" lvl="0" marL="0" marR="0" rtl="0" algn="l">
                  <a:lnSpc>
                    <a:spcPct val="140000"/>
                  </a:lnSpc>
                  <a:spcBef>
                    <a:spcPts val="0"/>
                  </a:spcBef>
                  <a:spcAft>
                    <a:spcPts val="0"/>
                  </a:spcAft>
                  <a:buNone/>
                </a:pPr>
                <a:r>
                  <a:rPr lang="ja-JP" sz="800">
                    <a:solidFill>
                      <a:srgbClr val="3F3F3F"/>
                    </a:solidFill>
                    <a:latin typeface="Noto Sans"/>
                    <a:ea typeface="Noto Sans"/>
                    <a:cs typeface="Noto Sans"/>
                    <a:sym typeface="Noto Sans"/>
                  </a:rPr>
                  <a:t>商号　　　　：BIJIN&amp;Co.株式会社</a:t>
                </a:r>
                <a:endParaRPr/>
              </a:p>
              <a:p>
                <a:pPr indent="0" lvl="0" marL="0" marR="0" rtl="0" algn="l">
                  <a:lnSpc>
                    <a:spcPct val="140000"/>
                  </a:lnSpc>
                  <a:spcBef>
                    <a:spcPts val="160"/>
                  </a:spcBef>
                  <a:spcAft>
                    <a:spcPts val="0"/>
                  </a:spcAft>
                  <a:buNone/>
                </a:pPr>
                <a:r>
                  <a:rPr lang="ja-JP" sz="800">
                    <a:solidFill>
                      <a:srgbClr val="3F3F3F"/>
                    </a:solidFill>
                    <a:latin typeface="Noto Sans"/>
                    <a:ea typeface="Noto Sans"/>
                    <a:cs typeface="Noto Sans"/>
                    <a:sym typeface="Noto Sans"/>
                  </a:rPr>
                  <a:t>英語表記　　：BIJIN&amp;Co. Inc.</a:t>
                </a:r>
                <a:endParaRPr/>
              </a:p>
              <a:p>
                <a:pPr indent="0" lvl="0" marL="0" marR="0" rtl="0" algn="l">
                  <a:lnSpc>
                    <a:spcPct val="140000"/>
                  </a:lnSpc>
                  <a:spcBef>
                    <a:spcPts val="160"/>
                  </a:spcBef>
                  <a:spcAft>
                    <a:spcPts val="0"/>
                  </a:spcAft>
                  <a:buNone/>
                </a:pPr>
                <a:r>
                  <a:rPr lang="ja-JP" sz="800">
                    <a:solidFill>
                      <a:srgbClr val="3F3F3F"/>
                    </a:solidFill>
                    <a:latin typeface="Noto Sans"/>
                    <a:ea typeface="Noto Sans"/>
                    <a:cs typeface="Noto Sans"/>
                    <a:sym typeface="Noto Sans"/>
                  </a:rPr>
                  <a:t>本社　　　　：〒105-0011　東京都港区芝公園4丁目6-8　BIJIN-BLDG.</a:t>
                </a:r>
                <a:endParaRPr/>
              </a:p>
              <a:p>
                <a:pPr indent="0" lvl="0" marL="0" marR="0" rtl="0" algn="l">
                  <a:lnSpc>
                    <a:spcPct val="140000"/>
                  </a:lnSpc>
                  <a:spcBef>
                    <a:spcPts val="160"/>
                  </a:spcBef>
                  <a:spcAft>
                    <a:spcPts val="0"/>
                  </a:spcAft>
                  <a:buNone/>
                </a:pPr>
                <a:r>
                  <a:rPr lang="ja-JP" sz="800">
                    <a:solidFill>
                      <a:srgbClr val="3F3F3F"/>
                    </a:solidFill>
                    <a:latin typeface="Noto Sans"/>
                    <a:ea typeface="Noto Sans"/>
                    <a:cs typeface="Noto Sans"/>
                    <a:sym typeface="Noto Sans"/>
                  </a:rPr>
                  <a:t>　　　　　　　TEL: 03-3433-6688　FAX: 03-3433-6689</a:t>
                </a:r>
                <a:endParaRPr/>
              </a:p>
              <a:p>
                <a:pPr indent="0" lvl="0" marL="0" marR="0" rtl="0" algn="l">
                  <a:lnSpc>
                    <a:spcPct val="140000"/>
                  </a:lnSpc>
                  <a:spcBef>
                    <a:spcPts val="0"/>
                  </a:spcBef>
                  <a:spcAft>
                    <a:spcPts val="0"/>
                  </a:spcAft>
                  <a:buNone/>
                </a:pPr>
                <a:r>
                  <a:rPr lang="ja-JP" sz="800">
                    <a:solidFill>
                      <a:srgbClr val="3F3F3F"/>
                    </a:solidFill>
                    <a:latin typeface="Noto Sans"/>
                    <a:ea typeface="Noto Sans"/>
                    <a:cs typeface="Noto Sans"/>
                    <a:sym typeface="Noto Sans"/>
                  </a:rPr>
                  <a:t>URL　　　　：https://bijin-co.jp</a:t>
                </a:r>
                <a:endParaRPr/>
              </a:p>
              <a:p>
                <a:pPr indent="0" lvl="0" marL="0" marR="0" rtl="0" algn="l">
                  <a:lnSpc>
                    <a:spcPct val="140000"/>
                  </a:lnSpc>
                  <a:spcBef>
                    <a:spcPts val="0"/>
                  </a:spcBef>
                  <a:spcAft>
                    <a:spcPts val="0"/>
                  </a:spcAft>
                  <a:buNone/>
                </a:pPr>
                <a:r>
                  <a:rPr lang="ja-JP" sz="800">
                    <a:solidFill>
                      <a:srgbClr val="3F3F3F"/>
                    </a:solidFill>
                    <a:latin typeface="Noto Sans"/>
                    <a:ea typeface="Noto Sans"/>
                    <a:cs typeface="Noto Sans"/>
                    <a:sym typeface="Noto Sans"/>
                  </a:rPr>
                  <a:t>E-Mail　　　：contact@bijin-co.jp </a:t>
                </a:r>
                <a:endParaRPr/>
              </a:p>
              <a:p>
                <a:pPr indent="0" lvl="0" marL="0" marR="0" rtl="0" algn="l">
                  <a:lnSpc>
                    <a:spcPct val="140000"/>
                  </a:lnSpc>
                  <a:spcBef>
                    <a:spcPts val="0"/>
                  </a:spcBef>
                  <a:spcAft>
                    <a:spcPts val="0"/>
                  </a:spcAft>
                  <a:buNone/>
                </a:pPr>
                <a:r>
                  <a:rPr lang="ja-JP" sz="800">
                    <a:solidFill>
                      <a:srgbClr val="3F3F3F"/>
                    </a:solidFill>
                    <a:latin typeface="Noto Sans"/>
                    <a:ea typeface="Noto Sans"/>
                    <a:cs typeface="Noto Sans"/>
                    <a:sym typeface="Noto Sans"/>
                  </a:rPr>
                  <a:t>設立　　　　：2010年2月18日</a:t>
                </a:r>
                <a:endParaRPr/>
              </a:p>
              <a:p>
                <a:pPr indent="0" lvl="0" marL="0" marR="0" rtl="0" algn="l">
                  <a:lnSpc>
                    <a:spcPct val="140000"/>
                  </a:lnSpc>
                  <a:spcBef>
                    <a:spcPts val="0"/>
                  </a:spcBef>
                  <a:spcAft>
                    <a:spcPts val="0"/>
                  </a:spcAft>
                  <a:buNone/>
                </a:pPr>
                <a:r>
                  <a:rPr lang="ja-JP" sz="800">
                    <a:solidFill>
                      <a:srgbClr val="3F3F3F"/>
                    </a:solidFill>
                    <a:latin typeface="Noto Sans"/>
                    <a:ea typeface="Noto Sans"/>
                    <a:cs typeface="Noto Sans"/>
                    <a:sym typeface="Noto Sans"/>
                  </a:rPr>
                  <a:t>資本金　　　：1億5,650万円（資本準備金含む）</a:t>
                </a:r>
                <a:endParaRPr sz="800">
                  <a:solidFill>
                    <a:srgbClr val="3F3F3F"/>
                  </a:solidFill>
                  <a:latin typeface="Noto Sans"/>
                  <a:ea typeface="Noto Sans"/>
                  <a:cs typeface="Noto Sans"/>
                  <a:sym typeface="Noto Sans"/>
                </a:endParaRPr>
              </a:p>
              <a:p>
                <a:pPr indent="0" lvl="0" marL="0" marR="0" rtl="0" algn="l">
                  <a:lnSpc>
                    <a:spcPct val="140000"/>
                  </a:lnSpc>
                  <a:spcBef>
                    <a:spcPts val="0"/>
                  </a:spcBef>
                  <a:spcAft>
                    <a:spcPts val="0"/>
                  </a:spcAft>
                  <a:buNone/>
                </a:pPr>
                <a:r>
                  <a:rPr lang="ja-JP" sz="800">
                    <a:solidFill>
                      <a:srgbClr val="3F3F3F"/>
                    </a:solidFill>
                    <a:latin typeface="Noto Sans"/>
                    <a:ea typeface="Noto Sans"/>
                    <a:cs typeface="Noto Sans"/>
                    <a:sym typeface="Noto Sans"/>
                  </a:rPr>
                  <a:t>代表取締役　：田中 慎也</a:t>
                </a:r>
                <a:endParaRPr sz="800">
                  <a:solidFill>
                    <a:srgbClr val="3F3F3F"/>
                  </a:solidFill>
                  <a:latin typeface="Noto Sans"/>
                  <a:ea typeface="Noto Sans"/>
                  <a:cs typeface="Noto Sans"/>
                  <a:sym typeface="Noto Sans"/>
                </a:endParaRPr>
              </a:p>
            </p:txBody>
          </p:sp>
          <p:sp>
            <p:nvSpPr>
              <p:cNvPr id="573" name="Google Shape;573;p12"/>
              <p:cNvSpPr txBox="1"/>
              <p:nvPr/>
            </p:nvSpPr>
            <p:spPr>
              <a:xfrm>
                <a:off x="3520655" y="3494696"/>
                <a:ext cx="3321743"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600">
                    <a:solidFill>
                      <a:srgbClr val="3F3F3F"/>
                    </a:solidFill>
                    <a:latin typeface="Noto Sans"/>
                    <a:ea typeface="Noto Sans"/>
                    <a:cs typeface="Noto Sans"/>
                    <a:sym typeface="Noto Sans"/>
                  </a:rPr>
                  <a:t>会社概要｜Company Profile</a:t>
                </a:r>
                <a:endParaRPr sz="1600">
                  <a:solidFill>
                    <a:srgbClr val="3F3F3F"/>
                  </a:solidFill>
                  <a:latin typeface="Noto Sans"/>
                  <a:ea typeface="Noto Sans"/>
                  <a:cs typeface="Noto Sans"/>
                  <a:sym typeface="Noto Sans"/>
                </a:endParaRPr>
              </a:p>
            </p:txBody>
          </p:sp>
          <p:pic>
            <p:nvPicPr>
              <p:cNvPr id="574" name="Google Shape;574;p12"/>
              <p:cNvPicPr preferRelativeResize="0"/>
              <p:nvPr/>
            </p:nvPicPr>
            <p:blipFill rotWithShape="1">
              <a:blip r:embed="rId4">
                <a:alphaModFix/>
              </a:blip>
              <a:srcRect b="0" l="0" r="0" t="0"/>
              <a:stretch/>
            </p:blipFill>
            <p:spPr>
              <a:xfrm>
                <a:off x="5162569" y="5462003"/>
                <a:ext cx="338766" cy="338766"/>
              </a:xfrm>
              <a:prstGeom prst="rect">
                <a:avLst/>
              </a:prstGeom>
              <a:noFill/>
              <a:ln>
                <a:noFill/>
              </a:ln>
            </p:spPr>
          </p:pic>
          <p:sp>
            <p:nvSpPr>
              <p:cNvPr id="575" name="Google Shape;575;p12"/>
              <p:cNvSpPr/>
              <p:nvPr/>
            </p:nvSpPr>
            <p:spPr>
              <a:xfrm>
                <a:off x="5025009" y="4200934"/>
                <a:ext cx="3771429" cy="1118255"/>
              </a:xfrm>
              <a:prstGeom prst="rect">
                <a:avLst/>
              </a:prstGeom>
              <a:noFill/>
              <a:ln>
                <a:noFill/>
              </a:ln>
            </p:spPr>
            <p:txBody>
              <a:bodyPr anchorCtr="0" anchor="t" bIns="45700" lIns="91425" spcFirstLastPara="1" rIns="91425" wrap="square" tIns="45700">
                <a:spAutoFit/>
              </a:bodyPr>
              <a:lstStyle/>
              <a:p>
                <a:pPr indent="0" lvl="0" marL="0" marR="0" rtl="0" algn="l">
                  <a:lnSpc>
                    <a:spcPct val="140000"/>
                  </a:lnSpc>
                  <a:spcBef>
                    <a:spcPts val="0"/>
                  </a:spcBef>
                  <a:spcAft>
                    <a:spcPts val="0"/>
                  </a:spcAft>
                  <a:buNone/>
                </a:pPr>
                <a:r>
                  <a:rPr lang="ja-JP" sz="800">
                    <a:solidFill>
                      <a:srgbClr val="3F3F3F"/>
                    </a:solidFill>
                    <a:latin typeface="Noto Sans"/>
                    <a:ea typeface="Noto Sans"/>
                    <a:cs typeface="Noto Sans"/>
                    <a:sym typeface="Noto Sans"/>
                  </a:rPr>
                  <a:t>事業内容　　：インターネットメディア事業</a:t>
                </a:r>
                <a:endParaRPr/>
              </a:p>
              <a:p>
                <a:pPr indent="0" lvl="0" marL="0" marR="0" rtl="0" algn="l">
                  <a:lnSpc>
                    <a:spcPct val="140000"/>
                  </a:lnSpc>
                  <a:spcBef>
                    <a:spcPts val="0"/>
                  </a:spcBef>
                  <a:spcAft>
                    <a:spcPts val="0"/>
                  </a:spcAft>
                  <a:buNone/>
                </a:pPr>
                <a:r>
                  <a:rPr lang="ja-JP" sz="800">
                    <a:solidFill>
                      <a:srgbClr val="3F3F3F"/>
                    </a:solidFill>
                    <a:latin typeface="Noto Sans"/>
                    <a:ea typeface="Noto Sans"/>
                    <a:cs typeface="Noto Sans"/>
                    <a:sym typeface="Noto Sans"/>
                  </a:rPr>
                  <a:t>　　　　　　　インターネットサービスの企画、開発等に関する事業</a:t>
                </a:r>
                <a:endParaRPr/>
              </a:p>
              <a:p>
                <a:pPr indent="0" lvl="0" marL="0" marR="0" rtl="0" algn="l">
                  <a:lnSpc>
                    <a:spcPct val="140000"/>
                  </a:lnSpc>
                  <a:spcBef>
                    <a:spcPts val="0"/>
                  </a:spcBef>
                  <a:spcAft>
                    <a:spcPts val="0"/>
                  </a:spcAft>
                  <a:buNone/>
                </a:pPr>
                <a:r>
                  <a:rPr lang="ja-JP" sz="800">
                    <a:solidFill>
                      <a:srgbClr val="3F3F3F"/>
                    </a:solidFill>
                    <a:latin typeface="Noto Sans"/>
                    <a:ea typeface="Noto Sans"/>
                    <a:cs typeface="Noto Sans"/>
                    <a:sym typeface="Noto Sans"/>
                  </a:rPr>
                  <a:t>　　　　　　　デジタルコンテンツの企画、制作、配信等に関する事業</a:t>
                </a:r>
                <a:endParaRPr/>
              </a:p>
              <a:p>
                <a:pPr indent="0" lvl="0" marL="0" marR="0" rtl="0" algn="l">
                  <a:lnSpc>
                    <a:spcPct val="140000"/>
                  </a:lnSpc>
                  <a:spcBef>
                    <a:spcPts val="0"/>
                  </a:spcBef>
                  <a:spcAft>
                    <a:spcPts val="0"/>
                  </a:spcAft>
                  <a:buNone/>
                </a:pPr>
                <a:r>
                  <a:rPr lang="ja-JP" sz="800">
                    <a:solidFill>
                      <a:srgbClr val="3F3F3F"/>
                    </a:solidFill>
                    <a:latin typeface="Noto Sans"/>
                    <a:ea typeface="Noto Sans"/>
                    <a:cs typeface="Noto Sans"/>
                    <a:sym typeface="Noto Sans"/>
                  </a:rPr>
                  <a:t>　　　　　　　広告、宣伝、販売促進、リサーチならびに代理業</a:t>
                </a:r>
                <a:endParaRPr/>
              </a:p>
              <a:p>
                <a:pPr indent="0" lvl="0" marL="0" marR="0" rtl="0" algn="l">
                  <a:lnSpc>
                    <a:spcPct val="140000"/>
                  </a:lnSpc>
                  <a:spcBef>
                    <a:spcPts val="0"/>
                  </a:spcBef>
                  <a:spcAft>
                    <a:spcPts val="0"/>
                  </a:spcAft>
                  <a:buNone/>
                </a:pPr>
                <a:r>
                  <a:rPr lang="ja-JP" sz="800">
                    <a:solidFill>
                      <a:srgbClr val="3F3F3F"/>
                    </a:solidFill>
                    <a:latin typeface="Noto Sans"/>
                    <a:ea typeface="Noto Sans"/>
                    <a:cs typeface="Noto Sans"/>
                    <a:sym typeface="Noto Sans"/>
                  </a:rPr>
                  <a:t>　　　　　　　モデルの養成、マネジメントおよび肖像権の管理に関する事業</a:t>
                </a:r>
                <a:endParaRPr/>
              </a:p>
              <a:p>
                <a:pPr indent="0" lvl="0" marL="0" marR="0" rtl="0" algn="l">
                  <a:lnSpc>
                    <a:spcPct val="140000"/>
                  </a:lnSpc>
                  <a:spcBef>
                    <a:spcPts val="0"/>
                  </a:spcBef>
                  <a:spcAft>
                    <a:spcPts val="0"/>
                  </a:spcAft>
                  <a:buNone/>
                </a:pPr>
                <a:r>
                  <a:rPr lang="ja-JP" sz="800">
                    <a:solidFill>
                      <a:srgbClr val="3F3F3F"/>
                    </a:solidFill>
                    <a:latin typeface="Noto Sans"/>
                    <a:ea typeface="Noto Sans"/>
                    <a:cs typeface="Noto Sans"/>
                    <a:sym typeface="Noto Sans"/>
                  </a:rPr>
                  <a:t>　　　　　　　前各号のノウハウおよびライセンス提供に関する事業　　　他</a:t>
                </a:r>
                <a:endParaRPr/>
              </a:p>
            </p:txBody>
          </p:sp>
        </p:gr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 name="Shape 52"/>
        <p:cNvGrpSpPr/>
        <p:nvPr/>
      </p:nvGrpSpPr>
      <p:grpSpPr>
        <a:xfrm>
          <a:off x="0" y="0"/>
          <a:ext cx="0" cy="0"/>
          <a:chOff x="0" y="0"/>
          <a:chExt cx="0" cy="0"/>
        </a:xfrm>
      </p:grpSpPr>
      <p:sp>
        <p:nvSpPr>
          <p:cNvPr id="53" name="Google Shape;53;p2"/>
          <p:cNvSpPr txBox="1"/>
          <p:nvPr>
            <p:ph idx="12" type="sldNum"/>
          </p:nvPr>
        </p:nvSpPr>
        <p:spPr>
          <a:xfrm>
            <a:off x="9208999" y="6431236"/>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ja-JP">
                <a:solidFill>
                  <a:srgbClr val="3F3F3F"/>
                </a:solidFill>
                <a:latin typeface="Meiryo"/>
                <a:ea typeface="Meiryo"/>
                <a:cs typeface="Meiryo"/>
                <a:sym typeface="Meiryo"/>
              </a:rPr>
              <a:t>‹#›</a:t>
            </a:fld>
            <a:endParaRPr>
              <a:solidFill>
                <a:srgbClr val="3F3F3F"/>
              </a:solidFill>
              <a:latin typeface="Meiryo"/>
              <a:ea typeface="Meiryo"/>
              <a:cs typeface="Meiryo"/>
              <a:sym typeface="Meiryo"/>
            </a:endParaRPr>
          </a:p>
        </p:txBody>
      </p:sp>
      <p:sp>
        <p:nvSpPr>
          <p:cNvPr id="54" name="Google Shape;54;p2"/>
          <p:cNvSpPr txBox="1"/>
          <p:nvPr/>
        </p:nvSpPr>
        <p:spPr>
          <a:xfrm>
            <a:off x="584710" y="251778"/>
            <a:ext cx="9160030"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ja-JP" sz="1600" u="none" cap="none" strike="noStrike">
                <a:solidFill>
                  <a:srgbClr val="3F3F3F"/>
                </a:solidFill>
                <a:latin typeface="Meiryo"/>
                <a:ea typeface="Meiryo"/>
                <a:cs typeface="Meiryo"/>
                <a:sym typeface="Meiryo"/>
              </a:rPr>
              <a:t>西日本メディアPR×マイクロインフルエンサーPR</a:t>
            </a:r>
            <a:endParaRPr b="1" sz="1600">
              <a:solidFill>
                <a:srgbClr val="3F3F3F"/>
              </a:solidFill>
              <a:latin typeface="Meiryo"/>
              <a:ea typeface="Meiryo"/>
              <a:cs typeface="Meiryo"/>
              <a:sym typeface="Meiryo"/>
            </a:endParaRPr>
          </a:p>
        </p:txBody>
      </p:sp>
      <p:pic>
        <p:nvPicPr>
          <p:cNvPr descr="C:\Users\信幸\Dropbox\スクリーンショット\スクリーンショット 2018-04-18 19.27.08.png" id="55" name="Google Shape;55;p2"/>
          <p:cNvPicPr preferRelativeResize="0"/>
          <p:nvPr/>
        </p:nvPicPr>
        <p:blipFill rotWithShape="1">
          <a:blip r:embed="rId3">
            <a:alphaModFix/>
          </a:blip>
          <a:srcRect b="0" l="0" r="0" t="0"/>
          <a:stretch/>
        </p:blipFill>
        <p:spPr>
          <a:xfrm>
            <a:off x="194180" y="3202169"/>
            <a:ext cx="1774771" cy="1871118"/>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
        <p:nvSpPr>
          <p:cNvPr id="56" name="Google Shape;56;p2"/>
          <p:cNvSpPr txBox="1"/>
          <p:nvPr/>
        </p:nvSpPr>
        <p:spPr>
          <a:xfrm>
            <a:off x="164392" y="5212802"/>
            <a:ext cx="1891705" cy="215444"/>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800">
                <a:solidFill>
                  <a:srgbClr val="3F3F3F"/>
                </a:solidFill>
                <a:latin typeface="Meiryo"/>
                <a:ea typeface="Meiryo"/>
                <a:cs typeface="Meiryo"/>
                <a:sym typeface="Meiryo"/>
              </a:rPr>
              <a:t>「関西Walker」</a:t>
            </a:r>
            <a:endParaRPr sz="800">
              <a:solidFill>
                <a:srgbClr val="3F3F3F"/>
              </a:solidFill>
              <a:latin typeface="Meiryo"/>
              <a:ea typeface="Meiryo"/>
              <a:cs typeface="Meiryo"/>
              <a:sym typeface="Meiryo"/>
            </a:endParaRPr>
          </a:p>
        </p:txBody>
      </p:sp>
      <p:pic>
        <p:nvPicPr>
          <p:cNvPr descr="C:\Users\信幸\Dropbox\スクリーンショット\スクリーンショット 2018-04-18 19.28.06.png" id="57" name="Google Shape;57;p2"/>
          <p:cNvPicPr preferRelativeResize="0"/>
          <p:nvPr/>
        </p:nvPicPr>
        <p:blipFill rotWithShape="1">
          <a:blip r:embed="rId4">
            <a:alphaModFix/>
          </a:blip>
          <a:srcRect b="0" l="0" r="0" t="0"/>
          <a:stretch/>
        </p:blipFill>
        <p:spPr>
          <a:xfrm>
            <a:off x="2134414" y="3565021"/>
            <a:ext cx="1781286" cy="1234367"/>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
        <p:nvSpPr>
          <p:cNvPr id="58" name="Google Shape;58;p2"/>
          <p:cNvSpPr txBox="1"/>
          <p:nvPr/>
        </p:nvSpPr>
        <p:spPr>
          <a:xfrm>
            <a:off x="2046156" y="5224232"/>
            <a:ext cx="1869544" cy="215444"/>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800">
                <a:solidFill>
                  <a:srgbClr val="3F3F3F"/>
                </a:solidFill>
                <a:latin typeface="Meiryo"/>
                <a:ea typeface="Meiryo"/>
                <a:cs typeface="Meiryo"/>
                <a:sym typeface="Meiryo"/>
              </a:rPr>
              <a:t>「読売新聞」</a:t>
            </a:r>
            <a:endParaRPr sz="800">
              <a:solidFill>
                <a:srgbClr val="3F3F3F"/>
              </a:solidFill>
              <a:latin typeface="Meiryo"/>
              <a:ea typeface="Meiryo"/>
              <a:cs typeface="Meiryo"/>
              <a:sym typeface="Meiryo"/>
            </a:endParaRPr>
          </a:p>
        </p:txBody>
      </p:sp>
      <p:pic>
        <p:nvPicPr>
          <p:cNvPr id="59" name="Google Shape;59;p2"/>
          <p:cNvPicPr preferRelativeResize="0"/>
          <p:nvPr/>
        </p:nvPicPr>
        <p:blipFill rotWithShape="1">
          <a:blip r:embed="rId5">
            <a:alphaModFix/>
          </a:blip>
          <a:srcRect b="0" l="0" r="0" t="0"/>
          <a:stretch/>
        </p:blipFill>
        <p:spPr>
          <a:xfrm>
            <a:off x="4037846" y="3245590"/>
            <a:ext cx="1801077" cy="1764777"/>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
        <p:nvSpPr>
          <p:cNvPr id="60" name="Google Shape;60;p2"/>
          <p:cNvSpPr txBox="1"/>
          <p:nvPr/>
        </p:nvSpPr>
        <p:spPr>
          <a:xfrm>
            <a:off x="4035353" y="5213173"/>
            <a:ext cx="1801078" cy="21544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800">
                <a:solidFill>
                  <a:srgbClr val="3F3F3F"/>
                </a:solidFill>
                <a:latin typeface="Meiryo"/>
                <a:ea typeface="Meiryo"/>
                <a:cs typeface="Meiryo"/>
                <a:sym typeface="Meiryo"/>
              </a:rPr>
              <a:t>Yahoo!ニュース</a:t>
            </a:r>
            <a:endParaRPr sz="800">
              <a:solidFill>
                <a:srgbClr val="3F3F3F"/>
              </a:solidFill>
              <a:latin typeface="Meiryo"/>
              <a:ea typeface="Meiryo"/>
              <a:cs typeface="Meiryo"/>
              <a:sym typeface="Meiryo"/>
            </a:endParaRPr>
          </a:p>
        </p:txBody>
      </p:sp>
      <p:pic>
        <p:nvPicPr>
          <p:cNvPr descr="テーブル, カウンター が含まれている画像&#10;&#10;自動的に生成された説明" id="61" name="Google Shape;61;p2"/>
          <p:cNvPicPr preferRelativeResize="0"/>
          <p:nvPr/>
        </p:nvPicPr>
        <p:blipFill rotWithShape="1">
          <a:blip r:embed="rId6">
            <a:alphaModFix/>
          </a:blip>
          <a:srcRect b="0" l="0" r="0" t="0"/>
          <a:stretch/>
        </p:blipFill>
        <p:spPr>
          <a:xfrm>
            <a:off x="190346" y="1725390"/>
            <a:ext cx="1780766" cy="1005872"/>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
        <p:nvSpPr>
          <p:cNvPr id="62" name="Google Shape;62;p2"/>
          <p:cNvSpPr txBox="1"/>
          <p:nvPr/>
        </p:nvSpPr>
        <p:spPr>
          <a:xfrm>
            <a:off x="281786" y="2817011"/>
            <a:ext cx="1891705" cy="21544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800">
                <a:solidFill>
                  <a:srgbClr val="3F3F3F"/>
                </a:solidFill>
                <a:latin typeface="Meiryo"/>
                <a:ea typeface="Meiryo"/>
                <a:cs typeface="Meiryo"/>
                <a:sym typeface="Meiryo"/>
              </a:rPr>
              <a:t>読売テレビ「ten」</a:t>
            </a:r>
            <a:endParaRPr sz="800">
              <a:solidFill>
                <a:srgbClr val="3F3F3F"/>
              </a:solidFill>
              <a:latin typeface="Meiryo"/>
              <a:ea typeface="Meiryo"/>
              <a:cs typeface="Meiryo"/>
              <a:sym typeface="Meiryo"/>
            </a:endParaRPr>
          </a:p>
        </p:txBody>
      </p:sp>
      <p:pic>
        <p:nvPicPr>
          <p:cNvPr descr="記号, 屋内, レストラン, テーブル が含まれている画像&#10;&#10;自動的に生成された説明" id="63" name="Google Shape;63;p2"/>
          <p:cNvPicPr preferRelativeResize="0"/>
          <p:nvPr/>
        </p:nvPicPr>
        <p:blipFill rotWithShape="1">
          <a:blip r:embed="rId7">
            <a:alphaModFix/>
          </a:blip>
          <a:srcRect b="0" l="0" r="0" t="0"/>
          <a:stretch/>
        </p:blipFill>
        <p:spPr>
          <a:xfrm>
            <a:off x="2134935" y="1725390"/>
            <a:ext cx="1780765" cy="1005872"/>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
        <p:nvSpPr>
          <p:cNvPr id="64" name="Google Shape;64;p2"/>
          <p:cNvSpPr txBox="1"/>
          <p:nvPr/>
        </p:nvSpPr>
        <p:spPr>
          <a:xfrm>
            <a:off x="2278628" y="2842771"/>
            <a:ext cx="1891704" cy="21544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800">
                <a:solidFill>
                  <a:srgbClr val="3F3F3F"/>
                </a:solidFill>
                <a:latin typeface="Meiryo"/>
                <a:ea typeface="Meiryo"/>
                <a:cs typeface="Meiryo"/>
                <a:sym typeface="Meiryo"/>
              </a:rPr>
              <a:t>毎日放送「ミント」</a:t>
            </a:r>
            <a:endParaRPr sz="800">
              <a:solidFill>
                <a:srgbClr val="3F3F3F"/>
              </a:solidFill>
              <a:latin typeface="Meiryo"/>
              <a:ea typeface="Meiryo"/>
              <a:cs typeface="Meiryo"/>
              <a:sym typeface="Meiryo"/>
            </a:endParaRPr>
          </a:p>
        </p:txBody>
      </p:sp>
      <p:pic>
        <p:nvPicPr>
          <p:cNvPr descr="テキスト, 新聞, 記号 が含まれている画像&#10;&#10;自動的に生成された説明" id="65" name="Google Shape;65;p2"/>
          <p:cNvPicPr preferRelativeResize="0"/>
          <p:nvPr/>
        </p:nvPicPr>
        <p:blipFill rotWithShape="1">
          <a:blip r:embed="rId8">
            <a:alphaModFix/>
          </a:blip>
          <a:srcRect b="0" l="0" r="0" t="0"/>
          <a:stretch/>
        </p:blipFill>
        <p:spPr>
          <a:xfrm>
            <a:off x="4040336" y="1716364"/>
            <a:ext cx="1791112" cy="1014368"/>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
        <p:nvSpPr>
          <p:cNvPr id="66" name="Google Shape;66;p2"/>
          <p:cNvSpPr txBox="1"/>
          <p:nvPr/>
        </p:nvSpPr>
        <p:spPr>
          <a:xfrm>
            <a:off x="4252619" y="2817011"/>
            <a:ext cx="2078450"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800">
                <a:solidFill>
                  <a:srgbClr val="3F3F3F"/>
                </a:solidFill>
                <a:latin typeface="Meiryo"/>
                <a:ea typeface="Meiryo"/>
                <a:cs typeface="Meiryo"/>
                <a:sym typeface="Meiryo"/>
              </a:rPr>
              <a:t>毎日放送「魔法のレストラン」</a:t>
            </a:r>
            <a:endParaRPr sz="800">
              <a:solidFill>
                <a:srgbClr val="3F3F3F"/>
              </a:solidFill>
              <a:latin typeface="Meiryo"/>
              <a:ea typeface="Meiryo"/>
              <a:cs typeface="Meiryo"/>
              <a:sym typeface="Meiryo"/>
            </a:endParaRPr>
          </a:p>
        </p:txBody>
      </p:sp>
      <p:pic>
        <p:nvPicPr>
          <p:cNvPr descr="テーブルの上にあるいろんな食べ物&#10;&#10;自動的に生成された説明" id="67" name="Google Shape;67;p2"/>
          <p:cNvPicPr preferRelativeResize="0"/>
          <p:nvPr/>
        </p:nvPicPr>
        <p:blipFill rotWithShape="1">
          <a:blip r:embed="rId9">
            <a:alphaModFix/>
          </a:blip>
          <a:srcRect b="0" l="0" r="0" t="0"/>
          <a:stretch/>
        </p:blipFill>
        <p:spPr>
          <a:xfrm>
            <a:off x="7436468" y="3090586"/>
            <a:ext cx="1022986" cy="2159636"/>
          </a:xfrm>
          <a:prstGeom prst="rect">
            <a:avLst/>
          </a:prstGeom>
          <a:noFill/>
          <a:ln>
            <a:noFill/>
          </a:ln>
        </p:spPr>
      </p:pic>
      <p:pic>
        <p:nvPicPr>
          <p:cNvPr descr="皿の上にある誕生日ケーキ&#10;&#10;自動的に生成された説明" id="68" name="Google Shape;68;p2"/>
          <p:cNvPicPr preferRelativeResize="0"/>
          <p:nvPr/>
        </p:nvPicPr>
        <p:blipFill rotWithShape="1">
          <a:blip r:embed="rId10">
            <a:alphaModFix/>
          </a:blip>
          <a:srcRect b="0" l="0" r="0" t="0"/>
          <a:stretch/>
        </p:blipFill>
        <p:spPr>
          <a:xfrm>
            <a:off x="10727459" y="1945864"/>
            <a:ext cx="1022986" cy="2159636"/>
          </a:xfrm>
          <a:prstGeom prst="rect">
            <a:avLst/>
          </a:prstGeom>
          <a:noFill/>
          <a:ln>
            <a:noFill/>
          </a:ln>
        </p:spPr>
      </p:pic>
      <p:pic>
        <p:nvPicPr>
          <p:cNvPr descr="皿の上の料理&#10;&#10;自動的に生成された説明" id="69" name="Google Shape;69;p2"/>
          <p:cNvPicPr preferRelativeResize="0"/>
          <p:nvPr/>
        </p:nvPicPr>
        <p:blipFill rotWithShape="1">
          <a:blip r:embed="rId11">
            <a:alphaModFix/>
          </a:blip>
          <a:srcRect b="0" l="0" r="0" t="0"/>
          <a:stretch/>
        </p:blipFill>
        <p:spPr>
          <a:xfrm>
            <a:off x="9636934" y="3090586"/>
            <a:ext cx="1022986" cy="2159636"/>
          </a:xfrm>
          <a:prstGeom prst="rect">
            <a:avLst/>
          </a:prstGeom>
          <a:noFill/>
          <a:ln>
            <a:noFill/>
          </a:ln>
        </p:spPr>
      </p:pic>
      <p:pic>
        <p:nvPicPr>
          <p:cNvPr descr="皿の上にある数種類のポスター&#10;&#10;中程度の精度で自動的に生成された説明" id="70" name="Google Shape;70;p2"/>
          <p:cNvPicPr preferRelativeResize="0"/>
          <p:nvPr/>
        </p:nvPicPr>
        <p:blipFill rotWithShape="1">
          <a:blip r:embed="rId12">
            <a:alphaModFix/>
          </a:blip>
          <a:srcRect b="0" l="0" r="0" t="0"/>
          <a:stretch/>
        </p:blipFill>
        <p:spPr>
          <a:xfrm>
            <a:off x="8526993" y="1930490"/>
            <a:ext cx="1022986" cy="2159636"/>
          </a:xfrm>
          <a:prstGeom prst="rect">
            <a:avLst/>
          </a:prstGeom>
          <a:noFill/>
          <a:ln>
            <a:noFill/>
          </a:ln>
        </p:spPr>
      </p:pic>
      <p:pic>
        <p:nvPicPr>
          <p:cNvPr descr="皿の上の食事と飲み物&#10;&#10;自動的に生成された説明" id="71" name="Google Shape;71;p2"/>
          <p:cNvPicPr preferRelativeResize="0"/>
          <p:nvPr/>
        </p:nvPicPr>
        <p:blipFill rotWithShape="1">
          <a:blip r:embed="rId13">
            <a:alphaModFix/>
          </a:blip>
          <a:srcRect b="0" l="0" r="0" t="0"/>
          <a:stretch/>
        </p:blipFill>
        <p:spPr>
          <a:xfrm>
            <a:off x="6366256" y="1945864"/>
            <a:ext cx="1022986" cy="2159636"/>
          </a:xfrm>
          <a:prstGeom prst="rect">
            <a:avLst/>
          </a:prstGeom>
          <a:noFill/>
          <a:ln>
            <a:noFill/>
          </a:ln>
        </p:spPr>
      </p:pic>
      <p:sp>
        <p:nvSpPr>
          <p:cNvPr id="72" name="Google Shape;72;p2"/>
          <p:cNvSpPr/>
          <p:nvPr/>
        </p:nvSpPr>
        <p:spPr>
          <a:xfrm>
            <a:off x="6105771" y="1591180"/>
            <a:ext cx="5884970" cy="4012296"/>
          </a:xfrm>
          <a:prstGeom prst="rect">
            <a:avLst/>
          </a:prstGeom>
          <a:noFill/>
          <a:ln cap="flat" cmpd="sng" w="38100">
            <a:solidFill>
              <a:srgbClr val="FFC000"/>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200"/>
              <a:buFont typeface="Arial"/>
              <a:buNone/>
            </a:pPr>
            <a:r>
              <a:t/>
            </a:r>
            <a:endParaRPr b="1" sz="1200">
              <a:solidFill>
                <a:srgbClr val="3F3F3F"/>
              </a:solidFill>
              <a:latin typeface="Meiryo"/>
              <a:ea typeface="Meiryo"/>
              <a:cs typeface="Meiryo"/>
              <a:sym typeface="Meiryo"/>
            </a:endParaRPr>
          </a:p>
        </p:txBody>
      </p:sp>
      <p:sp>
        <p:nvSpPr>
          <p:cNvPr id="73" name="Google Shape;73;p2"/>
          <p:cNvSpPr/>
          <p:nvPr/>
        </p:nvSpPr>
        <p:spPr>
          <a:xfrm>
            <a:off x="55338" y="1586848"/>
            <a:ext cx="5884970" cy="4020960"/>
          </a:xfrm>
          <a:prstGeom prst="rect">
            <a:avLst/>
          </a:prstGeom>
          <a:noFill/>
          <a:ln cap="flat" cmpd="sng" w="38100">
            <a:solidFill>
              <a:srgbClr val="FFC000"/>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200"/>
              <a:buFont typeface="Arial"/>
              <a:buNone/>
            </a:pPr>
            <a:r>
              <a:t/>
            </a:r>
            <a:endParaRPr b="1" sz="1200">
              <a:solidFill>
                <a:srgbClr val="3F3F3F"/>
              </a:solidFill>
              <a:latin typeface="Meiryo"/>
              <a:ea typeface="Meiryo"/>
              <a:cs typeface="Meiryo"/>
              <a:sym typeface="Meiryo"/>
            </a:endParaRPr>
          </a:p>
        </p:txBody>
      </p:sp>
      <p:sp>
        <p:nvSpPr>
          <p:cNvPr id="74" name="Google Shape;74;p2"/>
          <p:cNvSpPr txBox="1"/>
          <p:nvPr/>
        </p:nvSpPr>
        <p:spPr>
          <a:xfrm>
            <a:off x="55338" y="5665324"/>
            <a:ext cx="5884971"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ja-JP" sz="1200">
                <a:solidFill>
                  <a:srgbClr val="3F3F3F"/>
                </a:solidFill>
                <a:latin typeface="Meiryo"/>
                <a:ea typeface="Meiryo"/>
                <a:cs typeface="Meiryo"/>
                <a:sym typeface="Meiryo"/>
              </a:rPr>
              <a:t>地上波も含む様々はメディアでの取り上げ</a:t>
            </a:r>
            <a:endParaRPr b="0" i="0" sz="1200">
              <a:solidFill>
                <a:srgbClr val="3F3F3F"/>
              </a:solidFill>
              <a:latin typeface="Meiryo"/>
              <a:ea typeface="Meiryo"/>
              <a:cs typeface="Meiryo"/>
              <a:sym typeface="Meiryo"/>
            </a:endParaRPr>
          </a:p>
        </p:txBody>
      </p:sp>
      <p:sp>
        <p:nvSpPr>
          <p:cNvPr id="75" name="Google Shape;75;p2"/>
          <p:cNvSpPr txBox="1"/>
          <p:nvPr/>
        </p:nvSpPr>
        <p:spPr>
          <a:xfrm>
            <a:off x="6096000" y="5688365"/>
            <a:ext cx="5884971"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ja-JP" sz="1200">
                <a:solidFill>
                  <a:srgbClr val="3F3F3F"/>
                </a:solidFill>
                <a:latin typeface="Meiryo"/>
                <a:ea typeface="Meiryo"/>
                <a:cs typeface="Meiryo"/>
                <a:sym typeface="Meiryo"/>
              </a:rPr>
              <a:t>個人のメディアであるSNSで複数の様々な投稿</a:t>
            </a:r>
            <a:endParaRPr b="0" i="0" sz="1200">
              <a:solidFill>
                <a:srgbClr val="3F3F3F"/>
              </a:solidFill>
              <a:latin typeface="Meiryo"/>
              <a:ea typeface="Meiryo"/>
              <a:cs typeface="Meiryo"/>
              <a:sym typeface="Meiryo"/>
            </a:endParaRPr>
          </a:p>
        </p:txBody>
      </p:sp>
      <p:sp>
        <p:nvSpPr>
          <p:cNvPr id="76" name="Google Shape;76;p2"/>
          <p:cNvSpPr txBox="1"/>
          <p:nvPr/>
        </p:nvSpPr>
        <p:spPr>
          <a:xfrm>
            <a:off x="1336667" y="705268"/>
            <a:ext cx="9326925"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ja-JP" sz="1600">
                <a:solidFill>
                  <a:srgbClr val="3F3F3F"/>
                </a:solidFill>
                <a:latin typeface="Meiryo"/>
                <a:ea typeface="Meiryo"/>
                <a:cs typeface="Meiryo"/>
                <a:sym typeface="Meiryo"/>
              </a:rPr>
              <a:t>昨今のSNS時代では、既存のメディアに取り上げてもらうだけでなく、</a:t>
            </a:r>
            <a:endParaRPr b="1" i="0" sz="1600">
              <a:solidFill>
                <a:srgbClr val="3F3F3F"/>
              </a:solidFill>
              <a:latin typeface="Meiryo"/>
              <a:ea typeface="Meiryo"/>
              <a:cs typeface="Meiryo"/>
              <a:sym typeface="Meiryo"/>
            </a:endParaRPr>
          </a:p>
          <a:p>
            <a:pPr indent="0" lvl="0" marL="0" marR="0" rtl="0" algn="ctr">
              <a:spcBef>
                <a:spcPts val="0"/>
              </a:spcBef>
              <a:spcAft>
                <a:spcPts val="0"/>
              </a:spcAft>
              <a:buNone/>
            </a:pPr>
            <a:r>
              <a:rPr b="1" i="0" lang="ja-JP" sz="1600">
                <a:solidFill>
                  <a:srgbClr val="3F3F3F"/>
                </a:solidFill>
                <a:latin typeface="Meiryo"/>
                <a:ea typeface="Meiryo"/>
                <a:cs typeface="Meiryo"/>
                <a:sym typeface="Meiryo"/>
              </a:rPr>
              <a:t>数多くの個人からの発信も併せて</a:t>
            </a:r>
            <a:r>
              <a:rPr b="1" lang="ja-JP" sz="1600">
                <a:solidFill>
                  <a:srgbClr val="3F3F3F"/>
                </a:solidFill>
                <a:latin typeface="Meiryo"/>
                <a:ea typeface="Meiryo"/>
                <a:cs typeface="Meiryo"/>
                <a:sym typeface="Meiryo"/>
              </a:rPr>
              <a:t>行うことによって、</a:t>
            </a:r>
            <a:endParaRPr b="1" sz="1600">
              <a:solidFill>
                <a:srgbClr val="3F3F3F"/>
              </a:solidFill>
              <a:latin typeface="Meiryo"/>
              <a:ea typeface="Meiryo"/>
              <a:cs typeface="Meiryo"/>
              <a:sym typeface="Meiryo"/>
            </a:endParaRPr>
          </a:p>
          <a:p>
            <a:pPr indent="0" lvl="0" marL="0" marR="0" rtl="0" algn="ctr">
              <a:spcBef>
                <a:spcPts val="0"/>
              </a:spcBef>
              <a:spcAft>
                <a:spcPts val="0"/>
              </a:spcAft>
              <a:buNone/>
            </a:pPr>
            <a:r>
              <a:rPr b="1" i="0" lang="ja-JP" sz="1600">
                <a:solidFill>
                  <a:srgbClr val="3F3F3F"/>
                </a:solidFill>
                <a:latin typeface="Meiryo"/>
                <a:ea typeface="Meiryo"/>
                <a:cs typeface="Meiryo"/>
                <a:sym typeface="Meiryo"/>
              </a:rPr>
              <a:t>さらなる信頼性、安心感、期待感を醸成することが可能になります。</a:t>
            </a:r>
            <a:endParaRPr b="1" i="0" sz="1600">
              <a:solidFill>
                <a:srgbClr val="3F3F3F"/>
              </a:solidFill>
              <a:latin typeface="Meiryo"/>
              <a:ea typeface="Meiryo"/>
              <a:cs typeface="Meiryo"/>
              <a:sym typeface="Meiry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3"/>
          <p:cNvSpPr/>
          <p:nvPr/>
        </p:nvSpPr>
        <p:spPr>
          <a:xfrm>
            <a:off x="0" y="2145868"/>
            <a:ext cx="12192000" cy="4071858"/>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2" name="Google Shape;82;p3"/>
          <p:cNvSpPr txBox="1"/>
          <p:nvPr>
            <p:ph idx="12" type="sldNum"/>
          </p:nvPr>
        </p:nvSpPr>
        <p:spPr>
          <a:xfrm>
            <a:off x="9208999" y="6431236"/>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ja-JP">
                <a:solidFill>
                  <a:srgbClr val="3F3F3F"/>
                </a:solidFill>
                <a:latin typeface="Meiryo"/>
                <a:ea typeface="Meiryo"/>
                <a:cs typeface="Meiryo"/>
                <a:sym typeface="Meiryo"/>
              </a:rPr>
              <a:t>‹#›</a:t>
            </a:fld>
            <a:endParaRPr>
              <a:solidFill>
                <a:srgbClr val="3F3F3F"/>
              </a:solidFill>
              <a:latin typeface="Meiryo"/>
              <a:ea typeface="Meiryo"/>
              <a:cs typeface="Meiryo"/>
              <a:sym typeface="Meiryo"/>
            </a:endParaRPr>
          </a:p>
        </p:txBody>
      </p:sp>
      <p:sp>
        <p:nvSpPr>
          <p:cNvPr id="83" name="Google Shape;83;p3"/>
          <p:cNvSpPr txBox="1"/>
          <p:nvPr/>
        </p:nvSpPr>
        <p:spPr>
          <a:xfrm>
            <a:off x="584710" y="251778"/>
            <a:ext cx="9160030"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ja-JP" sz="1600">
                <a:solidFill>
                  <a:srgbClr val="3F3F3F"/>
                </a:solidFill>
                <a:latin typeface="Meiryo"/>
                <a:ea typeface="Meiryo"/>
                <a:cs typeface="Meiryo"/>
                <a:sym typeface="Meiryo"/>
              </a:rPr>
              <a:t>西日本メディアPR×マイクロインフルエンサーPR</a:t>
            </a:r>
            <a:endParaRPr b="1" sz="1600">
              <a:solidFill>
                <a:srgbClr val="3F3F3F"/>
              </a:solidFill>
              <a:latin typeface="Meiryo"/>
              <a:ea typeface="Meiryo"/>
              <a:cs typeface="Meiryo"/>
              <a:sym typeface="Meiryo"/>
            </a:endParaRPr>
          </a:p>
        </p:txBody>
      </p:sp>
      <p:sp>
        <p:nvSpPr>
          <p:cNvPr id="84" name="Google Shape;84;p3"/>
          <p:cNvSpPr txBox="1"/>
          <p:nvPr/>
        </p:nvSpPr>
        <p:spPr>
          <a:xfrm>
            <a:off x="1" y="943315"/>
            <a:ext cx="12192000"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ja-JP" sz="1600">
                <a:solidFill>
                  <a:srgbClr val="3F3F3F"/>
                </a:solidFill>
                <a:latin typeface="Meiryo"/>
                <a:ea typeface="Meiryo"/>
                <a:cs typeface="Meiryo"/>
                <a:sym typeface="Meiryo"/>
              </a:rPr>
              <a:t>メディア側では</a:t>
            </a:r>
            <a:r>
              <a:rPr b="1" i="0" lang="ja-JP" sz="1600">
                <a:solidFill>
                  <a:srgbClr val="3F3F3F"/>
                </a:solidFill>
                <a:latin typeface="Meiryo"/>
                <a:ea typeface="Meiryo"/>
                <a:cs typeface="Meiryo"/>
                <a:sym typeface="Meiryo"/>
              </a:rPr>
              <a:t>【「今</a:t>
            </a:r>
            <a:r>
              <a:rPr b="1" lang="ja-JP" sz="1600">
                <a:solidFill>
                  <a:srgbClr val="3F3F3F"/>
                </a:solidFill>
                <a:latin typeface="Meiryo"/>
                <a:ea typeface="Meiryo"/>
                <a:cs typeface="Meiryo"/>
                <a:sym typeface="Meiryo"/>
              </a:rPr>
              <a:t>ネット上で注目されている</a:t>
            </a:r>
            <a:r>
              <a:rPr b="1" i="0" lang="ja-JP" sz="1600">
                <a:solidFill>
                  <a:srgbClr val="3F3F3F"/>
                </a:solidFill>
                <a:latin typeface="Meiryo"/>
                <a:ea typeface="Meiryo"/>
                <a:cs typeface="Meiryo"/>
                <a:sym typeface="Meiryo"/>
              </a:rPr>
              <a:t>」 「SNSで話題！！」】</a:t>
            </a:r>
            <a:r>
              <a:rPr b="0" i="0" lang="ja-JP" sz="1600">
                <a:solidFill>
                  <a:srgbClr val="3F3F3F"/>
                </a:solidFill>
                <a:latin typeface="Meiryo"/>
                <a:ea typeface="Meiryo"/>
                <a:cs typeface="Meiryo"/>
                <a:sym typeface="Meiryo"/>
              </a:rPr>
              <a:t>といった見せ方や、</a:t>
            </a:r>
            <a:endParaRPr b="0" i="0" sz="1600">
              <a:solidFill>
                <a:srgbClr val="3F3F3F"/>
              </a:solidFill>
              <a:latin typeface="Meiryo"/>
              <a:ea typeface="Meiryo"/>
              <a:cs typeface="Meiryo"/>
              <a:sym typeface="Meiryo"/>
            </a:endParaRPr>
          </a:p>
          <a:p>
            <a:pPr indent="0" lvl="0" marL="0" marR="0" rtl="0" algn="ctr">
              <a:spcBef>
                <a:spcPts val="0"/>
              </a:spcBef>
              <a:spcAft>
                <a:spcPts val="0"/>
              </a:spcAft>
              <a:buNone/>
            </a:pPr>
            <a:r>
              <a:rPr lang="ja-JP" sz="1600">
                <a:solidFill>
                  <a:srgbClr val="3F3F3F"/>
                </a:solidFill>
                <a:latin typeface="Meiryo"/>
                <a:ea typeface="Meiryo"/>
                <a:cs typeface="Meiryo"/>
                <a:sym typeface="Meiryo"/>
              </a:rPr>
              <a:t>インフルエンサー側では</a:t>
            </a:r>
            <a:r>
              <a:rPr b="1" i="0" lang="ja-JP" sz="1600">
                <a:solidFill>
                  <a:srgbClr val="3F3F3F"/>
                </a:solidFill>
                <a:latin typeface="Meiryo"/>
                <a:ea typeface="Meiryo"/>
                <a:cs typeface="Meiryo"/>
                <a:sym typeface="Meiryo"/>
              </a:rPr>
              <a:t>【 「あの番組で見て」「あのwebニュースで知って」前から気になってた◯ ◯を試してみた！！】</a:t>
            </a:r>
            <a:endParaRPr b="1" sz="1600">
              <a:solidFill>
                <a:srgbClr val="3F3F3F"/>
              </a:solidFill>
              <a:latin typeface="Meiryo"/>
              <a:ea typeface="Meiryo"/>
              <a:cs typeface="Meiryo"/>
              <a:sym typeface="Meiryo"/>
            </a:endParaRPr>
          </a:p>
          <a:p>
            <a:pPr indent="0" lvl="0" marL="0" marR="0" rtl="0" algn="ctr">
              <a:spcBef>
                <a:spcPts val="0"/>
              </a:spcBef>
              <a:spcAft>
                <a:spcPts val="0"/>
              </a:spcAft>
              <a:buNone/>
            </a:pPr>
            <a:r>
              <a:rPr b="0" i="0" lang="ja-JP" sz="1600">
                <a:solidFill>
                  <a:srgbClr val="3F3F3F"/>
                </a:solidFill>
                <a:latin typeface="Meiryo"/>
                <a:ea typeface="Meiryo"/>
                <a:cs typeface="Meiryo"/>
                <a:sym typeface="Meiryo"/>
              </a:rPr>
              <a:t>といった見せ方が可能になります。</a:t>
            </a:r>
            <a:endParaRPr b="0" i="0" sz="1600">
              <a:solidFill>
                <a:srgbClr val="3F3F3F"/>
              </a:solidFill>
              <a:latin typeface="Meiryo"/>
              <a:ea typeface="Meiryo"/>
              <a:cs typeface="Meiryo"/>
              <a:sym typeface="Meiryo"/>
            </a:endParaRPr>
          </a:p>
        </p:txBody>
      </p:sp>
      <p:sp>
        <p:nvSpPr>
          <p:cNvPr id="85" name="Google Shape;85;p3"/>
          <p:cNvSpPr/>
          <p:nvPr/>
        </p:nvSpPr>
        <p:spPr>
          <a:xfrm>
            <a:off x="4067015" y="2393244"/>
            <a:ext cx="3984977" cy="618932"/>
          </a:xfrm>
          <a:prstGeom prst="roundRect">
            <a:avLst>
              <a:gd fmla="val 14317" name="adj"/>
            </a:avLst>
          </a:prstGeom>
          <a:solidFill>
            <a:srgbClr val="F2F2F2">
              <a:alpha val="49803"/>
            </a:srgbClr>
          </a:solidFill>
          <a:ln cap="flat" cmpd="sng" w="28575">
            <a:solidFill>
              <a:srgbClr val="B3C6E7"/>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Clr>
                <a:srgbClr val="3F3F3F"/>
              </a:buClr>
              <a:buSzPts val="1200"/>
              <a:buFont typeface="Meiryo"/>
              <a:buNone/>
            </a:pPr>
            <a:r>
              <a:rPr lang="ja-JP" sz="1200">
                <a:solidFill>
                  <a:srgbClr val="3F3F3F"/>
                </a:solidFill>
                <a:latin typeface="Meiryo"/>
                <a:ea typeface="Meiryo"/>
                <a:cs typeface="Meiryo"/>
                <a:sym typeface="Meiryo"/>
              </a:rPr>
              <a:t>企業</a:t>
            </a:r>
            <a:endParaRPr sz="1200">
              <a:solidFill>
                <a:srgbClr val="3F3F3F"/>
              </a:solidFill>
              <a:latin typeface="Meiryo"/>
              <a:ea typeface="Meiryo"/>
              <a:cs typeface="Meiryo"/>
              <a:sym typeface="Meiryo"/>
            </a:endParaRPr>
          </a:p>
        </p:txBody>
      </p:sp>
      <p:sp>
        <p:nvSpPr>
          <p:cNvPr id="86" name="Google Shape;86;p3"/>
          <p:cNvSpPr/>
          <p:nvPr/>
        </p:nvSpPr>
        <p:spPr>
          <a:xfrm>
            <a:off x="2649968" y="3793308"/>
            <a:ext cx="2834093" cy="618932"/>
          </a:xfrm>
          <a:prstGeom prst="roundRect">
            <a:avLst>
              <a:gd fmla="val 14317" name="adj"/>
            </a:avLst>
          </a:prstGeom>
          <a:solidFill>
            <a:srgbClr val="50B8B9">
              <a:alpha val="49803"/>
            </a:srgbClr>
          </a:solidFill>
          <a:ln cap="flat" cmpd="sng" w="28575">
            <a:solidFill>
              <a:srgbClr val="00B05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Clr>
                <a:srgbClr val="3F3F3F"/>
              </a:buClr>
              <a:buSzPts val="1200"/>
              <a:buFont typeface="Meiryo"/>
              <a:buNone/>
            </a:pPr>
            <a:r>
              <a:rPr lang="ja-JP" sz="1200">
                <a:solidFill>
                  <a:srgbClr val="3F3F3F"/>
                </a:solidFill>
                <a:latin typeface="Meiryo"/>
                <a:ea typeface="Meiryo"/>
                <a:cs typeface="Meiryo"/>
                <a:sym typeface="Meiryo"/>
              </a:rPr>
              <a:t>メディア</a:t>
            </a:r>
            <a:endParaRPr sz="1200">
              <a:solidFill>
                <a:srgbClr val="3F3F3F"/>
              </a:solidFill>
              <a:latin typeface="Meiryo"/>
              <a:ea typeface="Meiryo"/>
              <a:cs typeface="Meiryo"/>
              <a:sym typeface="Meiryo"/>
            </a:endParaRPr>
          </a:p>
        </p:txBody>
      </p:sp>
      <p:sp>
        <p:nvSpPr>
          <p:cNvPr id="87" name="Google Shape;87;p3"/>
          <p:cNvSpPr/>
          <p:nvPr/>
        </p:nvSpPr>
        <p:spPr>
          <a:xfrm>
            <a:off x="6634945" y="3799358"/>
            <a:ext cx="2834093" cy="618932"/>
          </a:xfrm>
          <a:prstGeom prst="roundRect">
            <a:avLst>
              <a:gd fmla="val 14317" name="adj"/>
            </a:avLst>
          </a:prstGeom>
          <a:solidFill>
            <a:srgbClr val="EB99E2">
              <a:alpha val="54901"/>
            </a:srgbClr>
          </a:solidFill>
          <a:ln cap="flat" cmpd="sng" w="28575">
            <a:solidFill>
              <a:srgbClr val="EB99E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Clr>
                <a:srgbClr val="3F3F3F"/>
              </a:buClr>
              <a:buSzPts val="1200"/>
              <a:buFont typeface="Meiryo"/>
              <a:buNone/>
            </a:pPr>
            <a:r>
              <a:rPr lang="ja-JP" sz="1200">
                <a:solidFill>
                  <a:srgbClr val="3F3F3F"/>
                </a:solidFill>
                <a:latin typeface="Meiryo"/>
                <a:ea typeface="Meiryo"/>
                <a:cs typeface="Meiryo"/>
                <a:sym typeface="Meiryo"/>
              </a:rPr>
              <a:t>インフルエンサー</a:t>
            </a:r>
            <a:endParaRPr sz="1200">
              <a:solidFill>
                <a:srgbClr val="3F3F3F"/>
              </a:solidFill>
              <a:latin typeface="Meiryo"/>
              <a:ea typeface="Meiryo"/>
              <a:cs typeface="Meiryo"/>
              <a:sym typeface="Meiryo"/>
            </a:endParaRPr>
          </a:p>
        </p:txBody>
      </p:sp>
      <p:sp>
        <p:nvSpPr>
          <p:cNvPr id="88" name="Google Shape;88;p3"/>
          <p:cNvSpPr/>
          <p:nvPr/>
        </p:nvSpPr>
        <p:spPr>
          <a:xfrm>
            <a:off x="4642456" y="5293102"/>
            <a:ext cx="2834093" cy="618932"/>
          </a:xfrm>
          <a:prstGeom prst="roundRect">
            <a:avLst>
              <a:gd fmla="val 14317" name="adj"/>
            </a:avLst>
          </a:prstGeom>
          <a:solidFill>
            <a:schemeClr val="accent2">
              <a:alpha val="49803"/>
            </a:schemeClr>
          </a:solidFill>
          <a:ln cap="flat" cmpd="sng" w="28575">
            <a:solidFill>
              <a:schemeClr val="accent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Clr>
                <a:srgbClr val="3F3F3F"/>
              </a:buClr>
              <a:buSzPts val="1200"/>
              <a:buFont typeface="Meiryo"/>
              <a:buNone/>
            </a:pPr>
            <a:r>
              <a:rPr lang="ja-JP" sz="1200">
                <a:solidFill>
                  <a:srgbClr val="3F3F3F"/>
                </a:solidFill>
                <a:latin typeface="Meiryo"/>
                <a:ea typeface="Meiryo"/>
                <a:cs typeface="Meiryo"/>
                <a:sym typeface="Meiryo"/>
              </a:rPr>
              <a:t>一般消費者</a:t>
            </a:r>
            <a:endParaRPr sz="1200">
              <a:solidFill>
                <a:srgbClr val="3F3F3F"/>
              </a:solidFill>
              <a:latin typeface="Meiryo"/>
              <a:ea typeface="Meiryo"/>
              <a:cs typeface="Meiryo"/>
              <a:sym typeface="Meiryo"/>
            </a:endParaRPr>
          </a:p>
        </p:txBody>
      </p:sp>
      <p:sp>
        <p:nvSpPr>
          <p:cNvPr id="89" name="Google Shape;89;p3"/>
          <p:cNvSpPr/>
          <p:nvPr/>
        </p:nvSpPr>
        <p:spPr>
          <a:xfrm>
            <a:off x="3064651" y="3112670"/>
            <a:ext cx="2537717" cy="61893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ja-JP" sz="1100" u="none" strike="noStrike">
                <a:solidFill>
                  <a:srgbClr val="3F3F3F"/>
                </a:solidFill>
                <a:latin typeface="Meiryo"/>
                <a:ea typeface="Meiryo"/>
                <a:cs typeface="Meiryo"/>
                <a:sym typeface="Meiryo"/>
              </a:rPr>
              <a:t>プレスリリース</a:t>
            </a:r>
            <a:endParaRPr b="1" i="0" sz="1100" u="none" strike="noStrike">
              <a:solidFill>
                <a:srgbClr val="3F3F3F"/>
              </a:solidFill>
              <a:latin typeface="Meiryo"/>
              <a:ea typeface="Meiryo"/>
              <a:cs typeface="Meiryo"/>
              <a:sym typeface="Meiryo"/>
            </a:endParaRPr>
          </a:p>
          <a:p>
            <a:pPr indent="0" lvl="0" marL="0" marR="0" rtl="0" algn="l">
              <a:spcBef>
                <a:spcPts val="0"/>
              </a:spcBef>
              <a:spcAft>
                <a:spcPts val="0"/>
              </a:spcAft>
              <a:buNone/>
            </a:pPr>
            <a:r>
              <a:rPr b="1" lang="ja-JP" sz="1100">
                <a:solidFill>
                  <a:srgbClr val="3F3F3F"/>
                </a:solidFill>
                <a:latin typeface="Meiryo"/>
                <a:ea typeface="Meiryo"/>
                <a:cs typeface="Meiryo"/>
                <a:sym typeface="Meiryo"/>
              </a:rPr>
              <a:t>メディアプロモート</a:t>
            </a:r>
            <a:endParaRPr b="1" i="0" sz="1100" u="none" strike="noStrike">
              <a:solidFill>
                <a:srgbClr val="3F3F3F"/>
              </a:solidFill>
              <a:latin typeface="Meiryo"/>
              <a:ea typeface="Meiryo"/>
              <a:cs typeface="Meiryo"/>
              <a:sym typeface="Meiryo"/>
            </a:endParaRPr>
          </a:p>
        </p:txBody>
      </p:sp>
      <p:sp>
        <p:nvSpPr>
          <p:cNvPr id="90" name="Google Shape;90;p3"/>
          <p:cNvSpPr/>
          <p:nvPr/>
        </p:nvSpPr>
        <p:spPr>
          <a:xfrm>
            <a:off x="7385139" y="3137207"/>
            <a:ext cx="2537717" cy="61893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ja-JP" sz="1100" u="none" strike="noStrike">
                <a:solidFill>
                  <a:srgbClr val="3F3F3F"/>
                </a:solidFill>
                <a:latin typeface="Meiryo"/>
                <a:ea typeface="Meiryo"/>
                <a:cs typeface="Meiryo"/>
                <a:sym typeface="Meiryo"/>
              </a:rPr>
              <a:t>インフルエンサープロモート</a:t>
            </a:r>
            <a:endParaRPr/>
          </a:p>
        </p:txBody>
      </p:sp>
      <p:sp>
        <p:nvSpPr>
          <p:cNvPr id="91" name="Google Shape;91;p3"/>
          <p:cNvSpPr/>
          <p:nvPr/>
        </p:nvSpPr>
        <p:spPr>
          <a:xfrm>
            <a:off x="5794793" y="3545230"/>
            <a:ext cx="562521" cy="618932"/>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ja-JP" sz="1100" u="none" strike="noStrike">
                <a:solidFill>
                  <a:srgbClr val="3F3F3F"/>
                </a:solidFill>
                <a:latin typeface="Meiryo"/>
                <a:ea typeface="Meiryo"/>
                <a:cs typeface="Meiryo"/>
                <a:sym typeface="Meiryo"/>
              </a:rPr>
              <a:t>報道</a:t>
            </a:r>
            <a:endParaRPr/>
          </a:p>
        </p:txBody>
      </p:sp>
      <p:cxnSp>
        <p:nvCxnSpPr>
          <p:cNvPr id="92" name="Google Shape;92;p3"/>
          <p:cNvCxnSpPr/>
          <p:nvPr/>
        </p:nvCxnSpPr>
        <p:spPr>
          <a:xfrm>
            <a:off x="4823370" y="3152126"/>
            <a:ext cx="0" cy="564123"/>
          </a:xfrm>
          <a:prstGeom prst="straightConnector1">
            <a:avLst/>
          </a:prstGeom>
          <a:noFill/>
          <a:ln cap="flat" cmpd="sng" w="25400">
            <a:solidFill>
              <a:srgbClr val="7F7F7F"/>
            </a:solidFill>
            <a:prstDash val="dash"/>
            <a:miter lim="800000"/>
            <a:headEnd len="sm" w="sm" type="none"/>
            <a:tailEnd len="med" w="med" type="triangle"/>
          </a:ln>
        </p:spPr>
      </p:cxnSp>
      <p:cxnSp>
        <p:nvCxnSpPr>
          <p:cNvPr id="93" name="Google Shape;93;p3"/>
          <p:cNvCxnSpPr/>
          <p:nvPr/>
        </p:nvCxnSpPr>
        <p:spPr>
          <a:xfrm>
            <a:off x="7241116" y="3152126"/>
            <a:ext cx="0" cy="564123"/>
          </a:xfrm>
          <a:prstGeom prst="straightConnector1">
            <a:avLst/>
          </a:prstGeom>
          <a:noFill/>
          <a:ln cap="flat" cmpd="sng" w="25400">
            <a:solidFill>
              <a:srgbClr val="7F7F7F"/>
            </a:solidFill>
            <a:prstDash val="dash"/>
            <a:miter lim="800000"/>
            <a:headEnd len="sm" w="sm" type="none"/>
            <a:tailEnd len="med" w="med" type="triangle"/>
          </a:ln>
        </p:spPr>
      </p:cxnSp>
      <p:cxnSp>
        <p:nvCxnSpPr>
          <p:cNvPr id="94" name="Google Shape;94;p3"/>
          <p:cNvCxnSpPr/>
          <p:nvPr/>
        </p:nvCxnSpPr>
        <p:spPr>
          <a:xfrm>
            <a:off x="5794214" y="4007727"/>
            <a:ext cx="549436" cy="0"/>
          </a:xfrm>
          <a:prstGeom prst="straightConnector1">
            <a:avLst/>
          </a:prstGeom>
          <a:noFill/>
          <a:ln cap="flat" cmpd="sng" w="25400">
            <a:solidFill>
              <a:srgbClr val="7F7F7F"/>
            </a:solidFill>
            <a:prstDash val="dash"/>
            <a:miter lim="800000"/>
            <a:headEnd len="sm" w="sm" type="none"/>
            <a:tailEnd len="med" w="med" type="triangle"/>
          </a:ln>
        </p:spPr>
      </p:cxnSp>
      <p:cxnSp>
        <p:nvCxnSpPr>
          <p:cNvPr id="95" name="Google Shape;95;p3"/>
          <p:cNvCxnSpPr/>
          <p:nvPr/>
        </p:nvCxnSpPr>
        <p:spPr>
          <a:xfrm rot="10800000">
            <a:off x="5794214" y="4270194"/>
            <a:ext cx="549436" cy="0"/>
          </a:xfrm>
          <a:prstGeom prst="straightConnector1">
            <a:avLst/>
          </a:prstGeom>
          <a:noFill/>
          <a:ln cap="flat" cmpd="sng" w="25400">
            <a:solidFill>
              <a:srgbClr val="7F7F7F"/>
            </a:solidFill>
            <a:prstDash val="dash"/>
            <a:miter lim="800000"/>
            <a:headEnd len="sm" w="sm" type="none"/>
            <a:tailEnd len="med" w="med" type="triangle"/>
          </a:ln>
        </p:spPr>
      </p:cxnSp>
      <p:sp>
        <p:nvSpPr>
          <p:cNvPr id="96" name="Google Shape;96;p3"/>
          <p:cNvSpPr/>
          <p:nvPr/>
        </p:nvSpPr>
        <p:spPr>
          <a:xfrm>
            <a:off x="5618185" y="4184833"/>
            <a:ext cx="943521" cy="618932"/>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ja-JP" sz="1100" u="none" strike="noStrike">
                <a:solidFill>
                  <a:srgbClr val="3F3F3F"/>
                </a:solidFill>
                <a:latin typeface="Meiryo"/>
                <a:ea typeface="Meiryo"/>
                <a:cs typeface="Meiryo"/>
                <a:sym typeface="Meiryo"/>
              </a:rPr>
              <a:t>視聴・閲覧</a:t>
            </a:r>
            <a:endParaRPr/>
          </a:p>
        </p:txBody>
      </p:sp>
      <p:cxnSp>
        <p:nvCxnSpPr>
          <p:cNvPr id="97" name="Google Shape;97;p3"/>
          <p:cNvCxnSpPr/>
          <p:nvPr/>
        </p:nvCxnSpPr>
        <p:spPr>
          <a:xfrm>
            <a:off x="7237395" y="4682932"/>
            <a:ext cx="0" cy="506517"/>
          </a:xfrm>
          <a:prstGeom prst="straightConnector1">
            <a:avLst/>
          </a:prstGeom>
          <a:noFill/>
          <a:ln cap="flat" cmpd="sng" w="25400">
            <a:solidFill>
              <a:srgbClr val="7F7F7F"/>
            </a:solidFill>
            <a:prstDash val="dash"/>
            <a:miter lim="800000"/>
            <a:headEnd len="sm" w="sm" type="none"/>
            <a:tailEnd len="med" w="med" type="triangle"/>
          </a:ln>
        </p:spPr>
      </p:cxnSp>
      <p:sp>
        <p:nvSpPr>
          <p:cNvPr id="98" name="Google Shape;98;p3"/>
          <p:cNvSpPr/>
          <p:nvPr/>
        </p:nvSpPr>
        <p:spPr>
          <a:xfrm>
            <a:off x="7385139" y="4620331"/>
            <a:ext cx="2537717" cy="61893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ja-JP" sz="1100" u="none" strike="noStrike">
                <a:solidFill>
                  <a:srgbClr val="3F3F3F"/>
                </a:solidFill>
                <a:latin typeface="Meiryo"/>
                <a:ea typeface="Meiryo"/>
                <a:cs typeface="Meiryo"/>
                <a:sym typeface="Meiryo"/>
              </a:rPr>
              <a:t>SNSでの発信</a:t>
            </a:r>
            <a:endParaRPr/>
          </a:p>
        </p:txBody>
      </p:sp>
      <p:cxnSp>
        <p:nvCxnSpPr>
          <p:cNvPr id="99" name="Google Shape;99;p3"/>
          <p:cNvCxnSpPr/>
          <p:nvPr/>
        </p:nvCxnSpPr>
        <p:spPr>
          <a:xfrm rot="10800000">
            <a:off x="6923103" y="4656037"/>
            <a:ext cx="0" cy="502700"/>
          </a:xfrm>
          <a:prstGeom prst="straightConnector1">
            <a:avLst/>
          </a:prstGeom>
          <a:noFill/>
          <a:ln cap="flat" cmpd="sng" w="25400">
            <a:solidFill>
              <a:srgbClr val="7F7F7F"/>
            </a:solidFill>
            <a:prstDash val="dash"/>
            <a:miter lim="800000"/>
            <a:headEnd len="sm" w="sm" type="none"/>
            <a:tailEnd len="med" w="med" type="triangle"/>
          </a:ln>
        </p:spPr>
      </p:cxnSp>
      <p:sp>
        <p:nvSpPr>
          <p:cNvPr id="100" name="Google Shape;100;p3"/>
          <p:cNvSpPr/>
          <p:nvPr/>
        </p:nvSpPr>
        <p:spPr>
          <a:xfrm>
            <a:off x="6080221" y="4606988"/>
            <a:ext cx="943521" cy="618932"/>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ja-JP" sz="1100" u="none" strike="noStrike">
                <a:solidFill>
                  <a:srgbClr val="3F3F3F"/>
                </a:solidFill>
                <a:latin typeface="Meiryo"/>
                <a:ea typeface="Meiryo"/>
                <a:cs typeface="Meiryo"/>
                <a:sym typeface="Meiryo"/>
              </a:rPr>
              <a:t>閲覧</a:t>
            </a:r>
            <a:endParaRPr/>
          </a:p>
        </p:txBody>
      </p:sp>
      <p:cxnSp>
        <p:nvCxnSpPr>
          <p:cNvPr id="101" name="Google Shape;101;p3"/>
          <p:cNvCxnSpPr/>
          <p:nvPr/>
        </p:nvCxnSpPr>
        <p:spPr>
          <a:xfrm>
            <a:off x="4823370" y="4620331"/>
            <a:ext cx="0" cy="506517"/>
          </a:xfrm>
          <a:prstGeom prst="straightConnector1">
            <a:avLst/>
          </a:prstGeom>
          <a:noFill/>
          <a:ln cap="flat" cmpd="sng" w="25400">
            <a:solidFill>
              <a:srgbClr val="7F7F7F"/>
            </a:solidFill>
            <a:prstDash val="dash"/>
            <a:miter lim="800000"/>
            <a:headEnd len="sm" w="sm" type="none"/>
            <a:tailEnd len="med" w="med" type="triangle"/>
          </a:ln>
        </p:spPr>
      </p:cxnSp>
      <p:sp>
        <p:nvSpPr>
          <p:cNvPr id="102" name="Google Shape;102;p3"/>
          <p:cNvSpPr/>
          <p:nvPr/>
        </p:nvSpPr>
        <p:spPr>
          <a:xfrm>
            <a:off x="4205993" y="4597111"/>
            <a:ext cx="562521" cy="618932"/>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ja-JP" sz="1100" u="none" strike="noStrike">
                <a:solidFill>
                  <a:srgbClr val="3F3F3F"/>
                </a:solidFill>
                <a:latin typeface="Meiryo"/>
                <a:ea typeface="Meiryo"/>
                <a:cs typeface="Meiryo"/>
                <a:sym typeface="Meiryo"/>
              </a:rPr>
              <a:t>報道</a:t>
            </a:r>
            <a:endParaRPr/>
          </a:p>
        </p:txBody>
      </p:sp>
      <p:cxnSp>
        <p:nvCxnSpPr>
          <p:cNvPr id="103" name="Google Shape;103;p3"/>
          <p:cNvCxnSpPr/>
          <p:nvPr/>
        </p:nvCxnSpPr>
        <p:spPr>
          <a:xfrm rot="10800000">
            <a:off x="5133814" y="4606988"/>
            <a:ext cx="0" cy="502700"/>
          </a:xfrm>
          <a:prstGeom prst="straightConnector1">
            <a:avLst/>
          </a:prstGeom>
          <a:noFill/>
          <a:ln cap="flat" cmpd="sng" w="25400">
            <a:solidFill>
              <a:srgbClr val="7F7F7F"/>
            </a:solidFill>
            <a:prstDash val="dash"/>
            <a:miter lim="800000"/>
            <a:headEnd len="sm" w="sm" type="none"/>
            <a:tailEnd len="med" w="med" type="triangle"/>
          </a:ln>
        </p:spPr>
      </p:cxnSp>
      <p:sp>
        <p:nvSpPr>
          <p:cNvPr id="104" name="Google Shape;104;p3"/>
          <p:cNvSpPr/>
          <p:nvPr/>
        </p:nvSpPr>
        <p:spPr>
          <a:xfrm>
            <a:off x="5156149" y="4606988"/>
            <a:ext cx="943521" cy="618932"/>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ja-JP" sz="1100" u="none" strike="noStrike">
                <a:solidFill>
                  <a:srgbClr val="3F3F3F"/>
                </a:solidFill>
                <a:latin typeface="Meiryo"/>
                <a:ea typeface="Meiryo"/>
                <a:cs typeface="Meiryo"/>
                <a:sym typeface="Meiryo"/>
              </a:rPr>
              <a:t>視聴・閲覧</a:t>
            </a:r>
            <a:endParaRPr/>
          </a:p>
        </p:txBody>
      </p:sp>
      <p:grpSp>
        <p:nvGrpSpPr>
          <p:cNvPr id="105" name="Google Shape;105;p3"/>
          <p:cNvGrpSpPr/>
          <p:nvPr/>
        </p:nvGrpSpPr>
        <p:grpSpPr>
          <a:xfrm>
            <a:off x="8808689" y="3822981"/>
            <a:ext cx="467709" cy="559585"/>
            <a:chOff x="7120781" y="1960089"/>
            <a:chExt cx="684773" cy="819289"/>
          </a:xfrm>
        </p:grpSpPr>
        <p:sp>
          <p:nvSpPr>
            <p:cNvPr id="106" name="Google Shape;106;p3"/>
            <p:cNvSpPr/>
            <p:nvPr/>
          </p:nvSpPr>
          <p:spPr>
            <a:xfrm>
              <a:off x="7398407" y="2708944"/>
              <a:ext cx="253902" cy="70434"/>
            </a:xfrm>
            <a:custGeom>
              <a:rect b="b" l="l" r="r" t="t"/>
              <a:pathLst>
                <a:path extrusionOk="0" h="70434" w="253902">
                  <a:moveTo>
                    <a:pt x="0" y="7234"/>
                  </a:moveTo>
                  <a:lnTo>
                    <a:pt x="9548" y="70435"/>
                  </a:lnTo>
                  <a:lnTo>
                    <a:pt x="253903" y="70435"/>
                  </a:lnTo>
                  <a:lnTo>
                    <a:pt x="225663" y="0"/>
                  </a:lnTo>
                  <a:lnTo>
                    <a:pt x="0" y="7234"/>
                  </a:lnTo>
                  <a:close/>
                </a:path>
              </a:pathLst>
            </a:custGeom>
            <a:solidFill>
              <a:srgbClr val="24285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7" name="Google Shape;107;p3"/>
            <p:cNvSpPr/>
            <p:nvPr/>
          </p:nvSpPr>
          <p:spPr>
            <a:xfrm>
              <a:off x="7241820" y="2101252"/>
              <a:ext cx="137050" cy="137050"/>
            </a:xfrm>
            <a:custGeom>
              <a:rect b="b" l="l" r="r" t="t"/>
              <a:pathLst>
                <a:path extrusionOk="0" h="137050" w="137050">
                  <a:moveTo>
                    <a:pt x="137050" y="68525"/>
                  </a:moveTo>
                  <a:cubicBezTo>
                    <a:pt x="137050" y="106370"/>
                    <a:pt x="106370" y="137050"/>
                    <a:pt x="68525" y="137050"/>
                  </a:cubicBezTo>
                  <a:cubicBezTo>
                    <a:pt x="30680" y="137050"/>
                    <a:pt x="0" y="106370"/>
                    <a:pt x="0" y="68525"/>
                  </a:cubicBezTo>
                  <a:cubicBezTo>
                    <a:pt x="0" y="30680"/>
                    <a:pt x="30680" y="0"/>
                    <a:pt x="68525" y="0"/>
                  </a:cubicBezTo>
                  <a:cubicBezTo>
                    <a:pt x="106370" y="0"/>
                    <a:pt x="137050" y="30680"/>
                    <a:pt x="137050" y="68525"/>
                  </a:cubicBezTo>
                  <a:close/>
                </a:path>
              </a:pathLst>
            </a:custGeom>
            <a:solidFill>
              <a:srgbClr val="24285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8" name="Google Shape;108;p3"/>
            <p:cNvSpPr/>
            <p:nvPr/>
          </p:nvSpPr>
          <p:spPr>
            <a:xfrm>
              <a:off x="7592158" y="2258096"/>
              <a:ext cx="163490" cy="203739"/>
            </a:xfrm>
            <a:custGeom>
              <a:rect b="b" l="l" r="r" t="t"/>
              <a:pathLst>
                <a:path extrusionOk="0" h="203739" w="163490">
                  <a:moveTo>
                    <a:pt x="0" y="0"/>
                  </a:moveTo>
                  <a:cubicBezTo>
                    <a:pt x="0" y="0"/>
                    <a:pt x="42562" y="13734"/>
                    <a:pt x="95920" y="79762"/>
                  </a:cubicBezTo>
                  <a:cubicBezTo>
                    <a:pt x="149279" y="145790"/>
                    <a:pt x="163491" y="189381"/>
                    <a:pt x="163491" y="189381"/>
                  </a:cubicBezTo>
                  <a:lnTo>
                    <a:pt x="62760" y="203739"/>
                  </a:lnTo>
                  <a:close/>
                </a:path>
              </a:pathLst>
            </a:custGeom>
            <a:solidFill>
              <a:srgbClr val="54B6B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9" name="Google Shape;109;p3"/>
            <p:cNvSpPr/>
            <p:nvPr/>
          </p:nvSpPr>
          <p:spPr>
            <a:xfrm>
              <a:off x="7592158" y="2258096"/>
              <a:ext cx="163490" cy="203739"/>
            </a:xfrm>
            <a:custGeom>
              <a:rect b="b" l="l" r="r" t="t"/>
              <a:pathLst>
                <a:path extrusionOk="0" h="203739" w="163490">
                  <a:moveTo>
                    <a:pt x="0" y="0"/>
                  </a:moveTo>
                  <a:cubicBezTo>
                    <a:pt x="0" y="0"/>
                    <a:pt x="42562" y="13734"/>
                    <a:pt x="95920" y="79762"/>
                  </a:cubicBezTo>
                  <a:cubicBezTo>
                    <a:pt x="149279" y="145790"/>
                    <a:pt x="163491" y="189381"/>
                    <a:pt x="163491" y="189381"/>
                  </a:cubicBezTo>
                  <a:lnTo>
                    <a:pt x="62760" y="203739"/>
                  </a:lnTo>
                  <a:close/>
                </a:path>
              </a:pathLst>
            </a:custGeom>
            <a:solidFill>
              <a:srgbClr val="FFFFFF">
                <a:alpha val="45882"/>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0" name="Google Shape;110;p3"/>
            <p:cNvSpPr/>
            <p:nvPr/>
          </p:nvSpPr>
          <p:spPr>
            <a:xfrm>
              <a:off x="7456410" y="2102047"/>
              <a:ext cx="55654" cy="81195"/>
            </a:xfrm>
            <a:custGeom>
              <a:rect b="b" l="l" r="r" t="t"/>
              <a:pathLst>
                <a:path extrusionOk="0" h="81195" w="55654">
                  <a:moveTo>
                    <a:pt x="54075" y="21900"/>
                  </a:moveTo>
                  <a:cubicBezTo>
                    <a:pt x="54075" y="21900"/>
                    <a:pt x="57748" y="50434"/>
                    <a:pt x="53892" y="69640"/>
                  </a:cubicBezTo>
                  <a:cubicBezTo>
                    <a:pt x="52302" y="77451"/>
                    <a:pt x="44682" y="82493"/>
                    <a:pt x="36871" y="80903"/>
                  </a:cubicBezTo>
                  <a:cubicBezTo>
                    <a:pt x="36827" y="80896"/>
                    <a:pt x="36786" y="80888"/>
                    <a:pt x="36742" y="80877"/>
                  </a:cubicBezTo>
                  <a:cubicBezTo>
                    <a:pt x="27047" y="78747"/>
                    <a:pt x="14708" y="73055"/>
                    <a:pt x="10669" y="57999"/>
                  </a:cubicBezTo>
                  <a:lnTo>
                    <a:pt x="937" y="33247"/>
                  </a:lnTo>
                  <a:cubicBezTo>
                    <a:pt x="-1986" y="22671"/>
                    <a:pt x="2076" y="11398"/>
                    <a:pt x="11073" y="5118"/>
                  </a:cubicBezTo>
                  <a:cubicBezTo>
                    <a:pt x="26717" y="-7185"/>
                    <a:pt x="52607" y="4383"/>
                    <a:pt x="54075" y="21900"/>
                  </a:cubicBezTo>
                  <a:close/>
                </a:path>
              </a:pathLst>
            </a:custGeom>
            <a:solidFill>
              <a:srgbClr val="F4A28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1" name="Google Shape;111;p3"/>
            <p:cNvSpPr/>
            <p:nvPr/>
          </p:nvSpPr>
          <p:spPr>
            <a:xfrm>
              <a:off x="7448497" y="2139848"/>
              <a:ext cx="52109" cy="95920"/>
            </a:xfrm>
            <a:custGeom>
              <a:rect b="b" l="l" r="r" t="t"/>
              <a:pathLst>
                <a:path extrusionOk="0" h="95920" w="52109">
                  <a:moveTo>
                    <a:pt x="10576" y="0"/>
                  </a:moveTo>
                  <a:lnTo>
                    <a:pt x="0" y="93791"/>
                  </a:lnTo>
                  <a:lnTo>
                    <a:pt x="52110" y="95920"/>
                  </a:lnTo>
                  <a:lnTo>
                    <a:pt x="38890" y="26845"/>
                  </a:lnTo>
                  <a:lnTo>
                    <a:pt x="10576" y="0"/>
                  </a:lnTo>
                  <a:close/>
                </a:path>
              </a:pathLst>
            </a:custGeom>
            <a:solidFill>
              <a:srgbClr val="F4A28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2" name="Google Shape;112;p3"/>
            <p:cNvSpPr/>
            <p:nvPr/>
          </p:nvSpPr>
          <p:spPr>
            <a:xfrm>
              <a:off x="7453427" y="2082039"/>
              <a:ext cx="73242" cy="78806"/>
            </a:xfrm>
            <a:custGeom>
              <a:rect b="b" l="l" r="r" t="t"/>
              <a:pathLst>
                <a:path extrusionOk="0" h="78806" w="73242">
                  <a:moveTo>
                    <a:pt x="49935" y="43414"/>
                  </a:moveTo>
                  <a:cubicBezTo>
                    <a:pt x="41059" y="44182"/>
                    <a:pt x="32121" y="43898"/>
                    <a:pt x="23311" y="42569"/>
                  </a:cubicBezTo>
                  <a:cubicBezTo>
                    <a:pt x="28933" y="50317"/>
                    <a:pt x="29410" y="60668"/>
                    <a:pt x="24523" y="68900"/>
                  </a:cubicBezTo>
                  <a:cubicBezTo>
                    <a:pt x="19895" y="77041"/>
                    <a:pt x="10153" y="80766"/>
                    <a:pt x="1277" y="77787"/>
                  </a:cubicBezTo>
                  <a:lnTo>
                    <a:pt x="65" y="40807"/>
                  </a:lnTo>
                  <a:cubicBezTo>
                    <a:pt x="-651" y="30040"/>
                    <a:pt x="4593" y="19748"/>
                    <a:pt x="13726" y="13999"/>
                  </a:cubicBezTo>
                  <a:cubicBezTo>
                    <a:pt x="17604" y="11536"/>
                    <a:pt x="21640" y="9327"/>
                    <a:pt x="25808" y="7389"/>
                  </a:cubicBezTo>
                  <a:cubicBezTo>
                    <a:pt x="36237" y="2652"/>
                    <a:pt x="52175" y="9041"/>
                    <a:pt x="61392" y="1440"/>
                  </a:cubicBezTo>
                  <a:cubicBezTo>
                    <a:pt x="64429" y="-897"/>
                    <a:pt x="68788" y="-329"/>
                    <a:pt x="71124" y="2709"/>
                  </a:cubicBezTo>
                  <a:cubicBezTo>
                    <a:pt x="71752" y="3526"/>
                    <a:pt x="72193" y="4472"/>
                    <a:pt x="72409" y="5479"/>
                  </a:cubicBezTo>
                  <a:cubicBezTo>
                    <a:pt x="74576" y="16496"/>
                    <a:pt x="73364" y="34417"/>
                    <a:pt x="58418" y="41247"/>
                  </a:cubicBezTo>
                  <a:cubicBezTo>
                    <a:pt x="55726" y="42429"/>
                    <a:pt x="52862" y="43161"/>
                    <a:pt x="49935" y="43414"/>
                  </a:cubicBezTo>
                  <a:close/>
                </a:path>
              </a:pathLst>
            </a:custGeom>
            <a:solidFill>
              <a:srgbClr val="FFD2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3" name="Google Shape;113;p3"/>
            <p:cNvSpPr/>
            <p:nvPr/>
          </p:nvSpPr>
          <p:spPr>
            <a:xfrm>
              <a:off x="7466642" y="2140017"/>
              <a:ext cx="14465" cy="18449"/>
            </a:xfrm>
            <a:custGeom>
              <a:rect b="b" l="l" r="r" t="t"/>
              <a:pathLst>
                <a:path extrusionOk="0" h="18449" w="14465">
                  <a:moveTo>
                    <a:pt x="14466" y="9930"/>
                  </a:moveTo>
                  <a:cubicBezTo>
                    <a:pt x="14466" y="9930"/>
                    <a:pt x="13731" y="-1087"/>
                    <a:pt x="5468" y="88"/>
                  </a:cubicBezTo>
                  <a:cubicBezTo>
                    <a:pt x="-2794" y="1263"/>
                    <a:pt x="-1876" y="17348"/>
                    <a:pt x="9471" y="18449"/>
                  </a:cubicBezTo>
                  <a:close/>
                </a:path>
              </a:pathLst>
            </a:custGeom>
            <a:solidFill>
              <a:srgbClr val="F4A28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4" name="Google Shape;114;p3"/>
            <p:cNvSpPr/>
            <p:nvPr/>
          </p:nvSpPr>
          <p:spPr>
            <a:xfrm>
              <a:off x="7506850" y="2142051"/>
              <a:ext cx="14593" cy="20638"/>
            </a:xfrm>
            <a:custGeom>
              <a:rect b="b" l="l" r="r" t="t"/>
              <a:pathLst>
                <a:path extrusionOk="0" h="20638" w="14593">
                  <a:moveTo>
                    <a:pt x="5068" y="0"/>
                  </a:moveTo>
                  <a:lnTo>
                    <a:pt x="13588" y="10723"/>
                  </a:lnTo>
                  <a:cubicBezTo>
                    <a:pt x="15170" y="12703"/>
                    <a:pt x="14851" y="15591"/>
                    <a:pt x="12871" y="17175"/>
                  </a:cubicBezTo>
                  <a:cubicBezTo>
                    <a:pt x="12328" y="17609"/>
                    <a:pt x="11693" y="17914"/>
                    <a:pt x="11017" y="18068"/>
                  </a:cubicBezTo>
                  <a:lnTo>
                    <a:pt x="0" y="20638"/>
                  </a:lnTo>
                  <a:close/>
                </a:path>
              </a:pathLst>
            </a:custGeom>
            <a:solidFill>
              <a:srgbClr val="F4A28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5" name="Google Shape;115;p3"/>
            <p:cNvSpPr/>
            <p:nvPr/>
          </p:nvSpPr>
          <p:spPr>
            <a:xfrm>
              <a:off x="7473763" y="2172421"/>
              <a:ext cx="21225" cy="33344"/>
            </a:xfrm>
            <a:custGeom>
              <a:rect b="b" l="l" r="r" t="t"/>
              <a:pathLst>
                <a:path extrusionOk="0" h="33344" w="21225">
                  <a:moveTo>
                    <a:pt x="17150" y="9254"/>
                  </a:moveTo>
                  <a:cubicBezTo>
                    <a:pt x="10657" y="7899"/>
                    <a:pt x="4697" y="4685"/>
                    <a:pt x="0" y="0"/>
                  </a:cubicBezTo>
                  <a:cubicBezTo>
                    <a:pt x="0" y="0"/>
                    <a:pt x="1542" y="17186"/>
                    <a:pt x="21226" y="33344"/>
                  </a:cubicBezTo>
                  <a:close/>
                </a:path>
              </a:pathLst>
            </a:custGeom>
            <a:solidFill>
              <a:srgbClr val="CE8172">
                <a:alpha val="3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6" name="Google Shape;116;p3"/>
            <p:cNvSpPr/>
            <p:nvPr/>
          </p:nvSpPr>
          <p:spPr>
            <a:xfrm>
              <a:off x="7290559" y="2233225"/>
              <a:ext cx="383328" cy="420231"/>
            </a:xfrm>
            <a:custGeom>
              <a:rect b="b" l="l" r="r" t="t"/>
              <a:pathLst>
                <a:path extrusionOk="0" h="420231" w="383328">
                  <a:moveTo>
                    <a:pt x="9761" y="83812"/>
                  </a:moveTo>
                  <a:cubicBezTo>
                    <a:pt x="31244" y="25790"/>
                    <a:pt x="123602" y="-2377"/>
                    <a:pt x="185517" y="157"/>
                  </a:cubicBezTo>
                  <a:lnTo>
                    <a:pt x="208616" y="1112"/>
                  </a:lnTo>
                  <a:cubicBezTo>
                    <a:pt x="208616" y="1112"/>
                    <a:pt x="370968" y="1736"/>
                    <a:pt x="382095" y="149620"/>
                  </a:cubicBezTo>
                  <a:cubicBezTo>
                    <a:pt x="393222" y="297503"/>
                    <a:pt x="325395" y="414025"/>
                    <a:pt x="325395" y="414025"/>
                  </a:cubicBezTo>
                  <a:lnTo>
                    <a:pt x="107223" y="420231"/>
                  </a:lnTo>
                  <a:cubicBezTo>
                    <a:pt x="107223" y="420231"/>
                    <a:pt x="-38383" y="213848"/>
                    <a:pt x="9761" y="83812"/>
                  </a:cubicBezTo>
                  <a:close/>
                </a:path>
              </a:pathLst>
            </a:custGeom>
            <a:solidFill>
              <a:srgbClr val="54B6B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7" name="Google Shape;117;p3"/>
            <p:cNvSpPr/>
            <p:nvPr/>
          </p:nvSpPr>
          <p:spPr>
            <a:xfrm>
              <a:off x="7560514" y="2162610"/>
              <a:ext cx="56101" cy="80246"/>
            </a:xfrm>
            <a:custGeom>
              <a:rect b="b" l="l" r="r" t="t"/>
              <a:pathLst>
                <a:path extrusionOk="0" h="80246" w="56101">
                  <a:moveTo>
                    <a:pt x="56102" y="70441"/>
                  </a:moveTo>
                  <a:cubicBezTo>
                    <a:pt x="56102" y="70441"/>
                    <a:pt x="40604" y="5625"/>
                    <a:pt x="28449" y="484"/>
                  </a:cubicBezTo>
                  <a:cubicBezTo>
                    <a:pt x="16294" y="-4657"/>
                    <a:pt x="29624" y="32873"/>
                    <a:pt x="29624" y="32873"/>
                  </a:cubicBezTo>
                  <a:cubicBezTo>
                    <a:pt x="29624" y="32873"/>
                    <a:pt x="8729" y="9591"/>
                    <a:pt x="1384" y="11464"/>
                  </a:cubicBezTo>
                  <a:cubicBezTo>
                    <a:pt x="-5960" y="13337"/>
                    <a:pt x="18314" y="44184"/>
                    <a:pt x="18314" y="44184"/>
                  </a:cubicBezTo>
                  <a:cubicBezTo>
                    <a:pt x="18314" y="44184"/>
                    <a:pt x="-7723" y="63280"/>
                    <a:pt x="33480" y="80246"/>
                  </a:cubicBezTo>
                  <a:close/>
                </a:path>
              </a:pathLst>
            </a:custGeom>
            <a:solidFill>
              <a:srgbClr val="F4A28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8" name="Google Shape;118;p3"/>
            <p:cNvSpPr/>
            <p:nvPr/>
          </p:nvSpPr>
          <p:spPr>
            <a:xfrm>
              <a:off x="7347766" y="2317440"/>
              <a:ext cx="99762" cy="170027"/>
            </a:xfrm>
            <a:custGeom>
              <a:rect b="b" l="l" r="r" t="t"/>
              <a:pathLst>
                <a:path extrusionOk="0" h="170027" w="99762">
                  <a:moveTo>
                    <a:pt x="66652" y="0"/>
                  </a:moveTo>
                  <a:cubicBezTo>
                    <a:pt x="66652" y="0"/>
                    <a:pt x="108039" y="15240"/>
                    <a:pt x="98271" y="82296"/>
                  </a:cubicBezTo>
                  <a:cubicBezTo>
                    <a:pt x="88502" y="149352"/>
                    <a:pt x="89274" y="157321"/>
                    <a:pt x="89274" y="157321"/>
                  </a:cubicBezTo>
                  <a:lnTo>
                    <a:pt x="0" y="170028"/>
                  </a:lnTo>
                  <a:close/>
                </a:path>
              </a:pathLst>
            </a:custGeom>
            <a:solidFill>
              <a:srgbClr val="000000">
                <a:alpha val="5882"/>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9" name="Google Shape;119;p3"/>
            <p:cNvSpPr/>
            <p:nvPr/>
          </p:nvSpPr>
          <p:spPr>
            <a:xfrm>
              <a:off x="7583638" y="2223466"/>
              <a:ext cx="191642" cy="272457"/>
            </a:xfrm>
            <a:custGeom>
              <a:rect b="b" l="l" r="r" t="t"/>
              <a:pathLst>
                <a:path extrusionOk="0" h="272457" w="191642">
                  <a:moveTo>
                    <a:pt x="185782" y="219346"/>
                  </a:moveTo>
                  <a:lnTo>
                    <a:pt x="37788" y="0"/>
                  </a:lnTo>
                  <a:lnTo>
                    <a:pt x="0" y="16599"/>
                  </a:lnTo>
                  <a:cubicBezTo>
                    <a:pt x="0" y="16599"/>
                    <a:pt x="48952" y="252948"/>
                    <a:pt x="152584" y="271897"/>
                  </a:cubicBezTo>
                  <a:cubicBezTo>
                    <a:pt x="181669" y="277185"/>
                    <a:pt x="202270" y="243951"/>
                    <a:pt x="185782" y="219346"/>
                  </a:cubicBezTo>
                  <a:close/>
                </a:path>
              </a:pathLst>
            </a:custGeom>
            <a:solidFill>
              <a:srgbClr val="54B6B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20" name="Google Shape;120;p3"/>
            <p:cNvSpPr/>
            <p:nvPr/>
          </p:nvSpPr>
          <p:spPr>
            <a:xfrm>
              <a:off x="7583638" y="2223466"/>
              <a:ext cx="191642" cy="272457"/>
            </a:xfrm>
            <a:custGeom>
              <a:rect b="b" l="l" r="r" t="t"/>
              <a:pathLst>
                <a:path extrusionOk="0" h="272457" w="191642">
                  <a:moveTo>
                    <a:pt x="185782" y="219346"/>
                  </a:moveTo>
                  <a:lnTo>
                    <a:pt x="37788" y="0"/>
                  </a:lnTo>
                  <a:lnTo>
                    <a:pt x="0" y="16599"/>
                  </a:lnTo>
                  <a:cubicBezTo>
                    <a:pt x="0" y="16599"/>
                    <a:pt x="48952" y="252948"/>
                    <a:pt x="152584" y="271897"/>
                  </a:cubicBezTo>
                  <a:cubicBezTo>
                    <a:pt x="181669" y="277185"/>
                    <a:pt x="202270" y="243951"/>
                    <a:pt x="185782" y="219346"/>
                  </a:cubicBezTo>
                  <a:close/>
                </a:path>
              </a:pathLst>
            </a:custGeom>
            <a:solidFill>
              <a:srgbClr val="FFFFFF">
                <a:alpha val="45882"/>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21" name="Google Shape;121;p3"/>
            <p:cNvSpPr/>
            <p:nvPr/>
          </p:nvSpPr>
          <p:spPr>
            <a:xfrm>
              <a:off x="7130153" y="2273257"/>
              <a:ext cx="285972" cy="275387"/>
            </a:xfrm>
            <a:custGeom>
              <a:rect b="b" l="l" r="r" t="t"/>
              <a:pathLst>
                <a:path extrusionOk="0" h="275387" w="285972">
                  <a:moveTo>
                    <a:pt x="20925" y="49251"/>
                  </a:moveTo>
                  <a:cubicBezTo>
                    <a:pt x="20925" y="49251"/>
                    <a:pt x="-52521" y="272821"/>
                    <a:pt x="75789" y="275355"/>
                  </a:cubicBezTo>
                  <a:cubicBezTo>
                    <a:pt x="180596" y="277411"/>
                    <a:pt x="277141" y="183547"/>
                    <a:pt x="285808" y="63022"/>
                  </a:cubicBezTo>
                  <a:cubicBezTo>
                    <a:pt x="289664" y="9039"/>
                    <a:pt x="224811" y="-21110"/>
                    <a:pt x="186656" y="17265"/>
                  </a:cubicBezTo>
                  <a:cubicBezTo>
                    <a:pt x="172734" y="31235"/>
                    <a:pt x="163539" y="49214"/>
                    <a:pt x="160362" y="68678"/>
                  </a:cubicBezTo>
                  <a:cubicBezTo>
                    <a:pt x="152136" y="115426"/>
                    <a:pt x="174721" y="186191"/>
                    <a:pt x="106967" y="195959"/>
                  </a:cubicBezTo>
                  <a:cubicBezTo>
                    <a:pt x="39213" y="205728"/>
                    <a:pt x="39800" y="49067"/>
                    <a:pt x="39800" y="49067"/>
                  </a:cubicBezTo>
                  <a:close/>
                </a:path>
              </a:pathLst>
            </a:custGeom>
            <a:solidFill>
              <a:srgbClr val="54B6B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22" name="Google Shape;122;p3"/>
            <p:cNvSpPr/>
            <p:nvPr/>
          </p:nvSpPr>
          <p:spPr>
            <a:xfrm>
              <a:off x="7130153" y="2273257"/>
              <a:ext cx="285972" cy="275387"/>
            </a:xfrm>
            <a:custGeom>
              <a:rect b="b" l="l" r="r" t="t"/>
              <a:pathLst>
                <a:path extrusionOk="0" h="275387" w="285972">
                  <a:moveTo>
                    <a:pt x="20925" y="49251"/>
                  </a:moveTo>
                  <a:cubicBezTo>
                    <a:pt x="20925" y="49251"/>
                    <a:pt x="-52521" y="272821"/>
                    <a:pt x="75789" y="275355"/>
                  </a:cubicBezTo>
                  <a:cubicBezTo>
                    <a:pt x="180596" y="277411"/>
                    <a:pt x="277141" y="183547"/>
                    <a:pt x="285808" y="63022"/>
                  </a:cubicBezTo>
                  <a:cubicBezTo>
                    <a:pt x="289664" y="9039"/>
                    <a:pt x="224811" y="-21110"/>
                    <a:pt x="186656" y="17265"/>
                  </a:cubicBezTo>
                  <a:cubicBezTo>
                    <a:pt x="172734" y="31235"/>
                    <a:pt x="163539" y="49214"/>
                    <a:pt x="160362" y="68678"/>
                  </a:cubicBezTo>
                  <a:cubicBezTo>
                    <a:pt x="152136" y="115426"/>
                    <a:pt x="174721" y="186191"/>
                    <a:pt x="106967" y="195959"/>
                  </a:cubicBezTo>
                  <a:cubicBezTo>
                    <a:pt x="39213" y="205728"/>
                    <a:pt x="39800" y="49067"/>
                    <a:pt x="39800" y="49067"/>
                  </a:cubicBezTo>
                  <a:close/>
                </a:path>
              </a:pathLst>
            </a:custGeom>
            <a:solidFill>
              <a:srgbClr val="FFFFFF">
                <a:alpha val="45882"/>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23" name="Google Shape;123;p3"/>
            <p:cNvSpPr/>
            <p:nvPr/>
          </p:nvSpPr>
          <p:spPr>
            <a:xfrm>
              <a:off x="7120781" y="1960089"/>
              <a:ext cx="684773" cy="805886"/>
            </a:xfrm>
            <a:custGeom>
              <a:rect b="b" l="l" r="r" t="t"/>
              <a:pathLst>
                <a:path extrusionOk="0" h="805886" w="684773">
                  <a:moveTo>
                    <a:pt x="0" y="82884"/>
                  </a:moveTo>
                  <a:lnTo>
                    <a:pt x="103045" y="805886"/>
                  </a:lnTo>
                  <a:lnTo>
                    <a:pt x="684774" y="723002"/>
                  </a:lnTo>
                  <a:lnTo>
                    <a:pt x="581766" y="0"/>
                  </a:lnTo>
                  <a:close/>
                  <a:moveTo>
                    <a:pt x="598585" y="474498"/>
                  </a:moveTo>
                  <a:lnTo>
                    <a:pt x="116045" y="543243"/>
                  </a:lnTo>
                  <a:lnTo>
                    <a:pt x="55892" y="121296"/>
                  </a:lnTo>
                  <a:lnTo>
                    <a:pt x="538433" y="52551"/>
                  </a:lnTo>
                  <a:close/>
                </a:path>
              </a:pathLst>
            </a:custGeom>
            <a:solidFill>
              <a:srgbClr val="E6E6E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24" name="Google Shape;124;p3"/>
            <p:cNvSpPr/>
            <p:nvPr/>
          </p:nvSpPr>
          <p:spPr>
            <a:xfrm>
              <a:off x="7255738" y="2535215"/>
              <a:ext cx="64637" cy="58700"/>
            </a:xfrm>
            <a:custGeom>
              <a:rect b="b" l="l" r="r" t="t"/>
              <a:pathLst>
                <a:path extrusionOk="0" h="58700" w="64637">
                  <a:moveTo>
                    <a:pt x="45060" y="103"/>
                  </a:moveTo>
                  <a:cubicBezTo>
                    <a:pt x="41626" y="573"/>
                    <a:pt x="38446" y="2174"/>
                    <a:pt x="36026" y="4656"/>
                  </a:cubicBezTo>
                  <a:cubicBezTo>
                    <a:pt x="34013" y="6775"/>
                    <a:pt x="32438" y="9269"/>
                    <a:pt x="31399" y="12001"/>
                  </a:cubicBezTo>
                  <a:cubicBezTo>
                    <a:pt x="29654" y="9625"/>
                    <a:pt x="27458" y="7613"/>
                    <a:pt x="24936" y="6089"/>
                  </a:cubicBezTo>
                  <a:cubicBezTo>
                    <a:pt x="21954" y="4311"/>
                    <a:pt x="18454" y="3613"/>
                    <a:pt x="15020" y="4106"/>
                  </a:cubicBezTo>
                  <a:cubicBezTo>
                    <a:pt x="5410" y="5527"/>
                    <a:pt x="-1230" y="14469"/>
                    <a:pt x="192" y="24079"/>
                  </a:cubicBezTo>
                  <a:cubicBezTo>
                    <a:pt x="232" y="24351"/>
                    <a:pt x="280" y="24623"/>
                    <a:pt x="331" y="24891"/>
                  </a:cubicBezTo>
                  <a:cubicBezTo>
                    <a:pt x="1873" y="36275"/>
                    <a:pt x="12082" y="42812"/>
                    <a:pt x="27506" y="52727"/>
                  </a:cubicBezTo>
                  <a:lnTo>
                    <a:pt x="36173" y="58345"/>
                  </a:lnTo>
                  <a:cubicBezTo>
                    <a:pt x="36577" y="58635"/>
                    <a:pt x="37076" y="58757"/>
                    <a:pt x="37568" y="58676"/>
                  </a:cubicBezTo>
                  <a:cubicBezTo>
                    <a:pt x="38049" y="58606"/>
                    <a:pt x="38490" y="58375"/>
                    <a:pt x="38817" y="58015"/>
                  </a:cubicBezTo>
                  <a:cubicBezTo>
                    <a:pt x="41241" y="55224"/>
                    <a:pt x="43591" y="52580"/>
                    <a:pt x="45684" y="50266"/>
                  </a:cubicBezTo>
                  <a:cubicBezTo>
                    <a:pt x="57913" y="36605"/>
                    <a:pt x="65992" y="27572"/>
                    <a:pt x="64449" y="16224"/>
                  </a:cubicBezTo>
                  <a:cubicBezTo>
                    <a:pt x="63715" y="6559"/>
                    <a:pt x="55283" y="-683"/>
                    <a:pt x="45614" y="51"/>
                  </a:cubicBezTo>
                  <a:cubicBezTo>
                    <a:pt x="45431" y="66"/>
                    <a:pt x="45243" y="84"/>
                    <a:pt x="45060" y="103"/>
                  </a:cubicBezTo>
                  <a:close/>
                </a:path>
              </a:pathLst>
            </a:custGeom>
            <a:solidFill>
              <a:srgbClr val="BFBFB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25" name="Google Shape;125;p3"/>
            <p:cNvSpPr/>
            <p:nvPr/>
          </p:nvSpPr>
          <p:spPr>
            <a:xfrm>
              <a:off x="7273168" y="2139597"/>
              <a:ext cx="72347" cy="65973"/>
            </a:xfrm>
            <a:custGeom>
              <a:rect b="b" l="l" r="r" t="t"/>
              <a:pathLst>
                <a:path extrusionOk="0" h="65973" w="72347">
                  <a:moveTo>
                    <a:pt x="50214" y="178"/>
                  </a:moveTo>
                  <a:cubicBezTo>
                    <a:pt x="46358" y="694"/>
                    <a:pt x="42788" y="2492"/>
                    <a:pt x="40078" y="5282"/>
                  </a:cubicBezTo>
                  <a:cubicBezTo>
                    <a:pt x="37812" y="7687"/>
                    <a:pt x="36053" y="10522"/>
                    <a:pt x="34900" y="13618"/>
                  </a:cubicBezTo>
                  <a:cubicBezTo>
                    <a:pt x="32925" y="10932"/>
                    <a:pt x="30424" y="8671"/>
                    <a:pt x="27556" y="6971"/>
                  </a:cubicBezTo>
                  <a:cubicBezTo>
                    <a:pt x="24236" y="5013"/>
                    <a:pt x="20358" y="4224"/>
                    <a:pt x="16539" y="4731"/>
                  </a:cubicBezTo>
                  <a:cubicBezTo>
                    <a:pt x="5522" y="6200"/>
                    <a:pt x="-1382" y="16226"/>
                    <a:pt x="234" y="28050"/>
                  </a:cubicBezTo>
                  <a:cubicBezTo>
                    <a:pt x="1960" y="40793"/>
                    <a:pt x="13381" y="48138"/>
                    <a:pt x="30677" y="59265"/>
                  </a:cubicBezTo>
                  <a:lnTo>
                    <a:pt x="40409" y="65581"/>
                  </a:lnTo>
                  <a:cubicBezTo>
                    <a:pt x="40853" y="65901"/>
                    <a:pt x="41408" y="66033"/>
                    <a:pt x="41951" y="65948"/>
                  </a:cubicBezTo>
                  <a:cubicBezTo>
                    <a:pt x="42509" y="65879"/>
                    <a:pt x="43020" y="65603"/>
                    <a:pt x="43383" y="65177"/>
                  </a:cubicBezTo>
                  <a:cubicBezTo>
                    <a:pt x="46101" y="62056"/>
                    <a:pt x="48745" y="59118"/>
                    <a:pt x="51058" y="56511"/>
                  </a:cubicBezTo>
                  <a:cubicBezTo>
                    <a:pt x="64793" y="41197"/>
                    <a:pt x="73863" y="31062"/>
                    <a:pt x="72137" y="18319"/>
                  </a:cubicBezTo>
                  <a:cubicBezTo>
                    <a:pt x="70522" y="6494"/>
                    <a:pt x="61047" y="-1291"/>
                    <a:pt x="50214" y="178"/>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26" name="Google Shape;126;p3"/>
            <p:cNvSpPr/>
            <p:nvPr/>
          </p:nvSpPr>
          <p:spPr>
            <a:xfrm>
              <a:off x="7347224" y="2524580"/>
              <a:ext cx="61171" cy="53005"/>
            </a:xfrm>
            <a:custGeom>
              <a:rect b="b" l="l" r="r" t="t"/>
              <a:pathLst>
                <a:path extrusionOk="0" h="53005" w="61171">
                  <a:moveTo>
                    <a:pt x="50779" y="38904"/>
                  </a:moveTo>
                  <a:cubicBezTo>
                    <a:pt x="55641" y="33983"/>
                    <a:pt x="57991" y="27116"/>
                    <a:pt x="57169" y="20249"/>
                  </a:cubicBezTo>
                  <a:cubicBezTo>
                    <a:pt x="55259" y="6992"/>
                    <a:pt x="40974" y="-1785"/>
                    <a:pt x="25257" y="308"/>
                  </a:cubicBezTo>
                  <a:cubicBezTo>
                    <a:pt x="9539" y="2402"/>
                    <a:pt x="-1698" y="14997"/>
                    <a:pt x="211" y="28365"/>
                  </a:cubicBezTo>
                  <a:cubicBezTo>
                    <a:pt x="2121" y="41732"/>
                    <a:pt x="16370" y="50582"/>
                    <a:pt x="32124" y="48342"/>
                  </a:cubicBezTo>
                  <a:cubicBezTo>
                    <a:pt x="36336" y="47747"/>
                    <a:pt x="40386" y="46337"/>
                    <a:pt x="44059" y="44192"/>
                  </a:cubicBezTo>
                  <a:lnTo>
                    <a:pt x="61172" y="53006"/>
                  </a:lnTo>
                  <a:close/>
                </a:path>
              </a:pathLst>
            </a:custGeom>
            <a:solidFill>
              <a:srgbClr val="BFBFBF">
                <a:alpha val="6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27" name="Google Shape;127;p3"/>
            <p:cNvSpPr/>
            <p:nvPr/>
          </p:nvSpPr>
          <p:spPr>
            <a:xfrm rot="-482944">
              <a:off x="7261015" y="2599512"/>
              <a:ext cx="484670" cy="126675"/>
            </a:xfrm>
            <a:custGeom>
              <a:rect b="b" l="l" r="r" t="t"/>
              <a:pathLst>
                <a:path extrusionOk="0" h="126675" w="484670">
                  <a:moveTo>
                    <a:pt x="0" y="0"/>
                  </a:moveTo>
                  <a:lnTo>
                    <a:pt x="484671" y="0"/>
                  </a:lnTo>
                  <a:lnTo>
                    <a:pt x="484671" y="126676"/>
                  </a:lnTo>
                  <a:lnTo>
                    <a:pt x="0" y="126676"/>
                  </a:lnTo>
                  <a:close/>
                </a:path>
              </a:pathLst>
            </a:custGeom>
            <a:solidFill>
              <a:srgbClr val="C1C1C1">
                <a:alpha val="45882"/>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28" name="Google Shape;128;p3"/>
            <p:cNvSpPr/>
            <p:nvPr/>
          </p:nvSpPr>
          <p:spPr>
            <a:xfrm>
              <a:off x="7141866" y="2280354"/>
              <a:ext cx="29444" cy="50844"/>
            </a:xfrm>
            <a:custGeom>
              <a:rect b="b" l="l" r="r" t="t"/>
              <a:pathLst>
                <a:path extrusionOk="0" h="50844" w="29444">
                  <a:moveTo>
                    <a:pt x="3740" y="33855"/>
                  </a:moveTo>
                  <a:cubicBezTo>
                    <a:pt x="-1573" y="25112"/>
                    <a:pt x="-1199" y="14051"/>
                    <a:pt x="4695" y="5689"/>
                  </a:cubicBezTo>
                  <a:cubicBezTo>
                    <a:pt x="8367" y="915"/>
                    <a:pt x="13288" y="-2097"/>
                    <a:pt x="20192" y="1759"/>
                  </a:cubicBezTo>
                  <a:cubicBezTo>
                    <a:pt x="35726" y="10389"/>
                    <a:pt x="32641" y="83138"/>
                    <a:pt x="3740" y="33855"/>
                  </a:cubicBezTo>
                  <a:close/>
                </a:path>
              </a:pathLst>
            </a:custGeom>
            <a:solidFill>
              <a:srgbClr val="F4A28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29" name="Google Shape;129;p3"/>
            <p:cNvSpPr/>
            <p:nvPr/>
          </p:nvSpPr>
          <p:spPr>
            <a:xfrm>
              <a:off x="7638282" y="2501680"/>
              <a:ext cx="20344" cy="20344"/>
            </a:xfrm>
            <a:custGeom>
              <a:rect b="b" l="l" r="r" t="t"/>
              <a:pathLst>
                <a:path extrusionOk="0" h="20344" w="20344">
                  <a:moveTo>
                    <a:pt x="20345" y="10172"/>
                  </a:moveTo>
                  <a:cubicBezTo>
                    <a:pt x="20345" y="15790"/>
                    <a:pt x="15790" y="20345"/>
                    <a:pt x="10172" y="20345"/>
                  </a:cubicBezTo>
                  <a:cubicBezTo>
                    <a:pt x="4554" y="20345"/>
                    <a:pt x="0" y="15790"/>
                    <a:pt x="0" y="10172"/>
                  </a:cubicBezTo>
                  <a:cubicBezTo>
                    <a:pt x="0" y="4554"/>
                    <a:pt x="4554" y="0"/>
                    <a:pt x="10172" y="0"/>
                  </a:cubicBezTo>
                  <a:cubicBezTo>
                    <a:pt x="15790" y="0"/>
                    <a:pt x="20345" y="4554"/>
                    <a:pt x="20345" y="10172"/>
                  </a:cubicBezTo>
                  <a:close/>
                </a:path>
              </a:pathLst>
            </a:custGeom>
            <a:solidFill>
              <a:srgbClr val="BFBFBF">
                <a:alpha val="6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0" name="Google Shape;130;p3"/>
            <p:cNvSpPr/>
            <p:nvPr/>
          </p:nvSpPr>
          <p:spPr>
            <a:xfrm>
              <a:off x="7669313" y="2497236"/>
              <a:ext cx="20344" cy="20344"/>
            </a:xfrm>
            <a:custGeom>
              <a:rect b="b" l="l" r="r" t="t"/>
              <a:pathLst>
                <a:path extrusionOk="0" h="20344" w="20344">
                  <a:moveTo>
                    <a:pt x="20345" y="10172"/>
                  </a:moveTo>
                  <a:cubicBezTo>
                    <a:pt x="20345" y="15790"/>
                    <a:pt x="15790" y="20345"/>
                    <a:pt x="10172" y="20345"/>
                  </a:cubicBezTo>
                  <a:cubicBezTo>
                    <a:pt x="4554" y="20345"/>
                    <a:pt x="0" y="15790"/>
                    <a:pt x="0" y="10172"/>
                  </a:cubicBezTo>
                  <a:cubicBezTo>
                    <a:pt x="0" y="4554"/>
                    <a:pt x="4554" y="0"/>
                    <a:pt x="10172" y="0"/>
                  </a:cubicBezTo>
                  <a:cubicBezTo>
                    <a:pt x="15790" y="0"/>
                    <a:pt x="20345" y="4554"/>
                    <a:pt x="20345" y="10172"/>
                  </a:cubicBezTo>
                  <a:close/>
                </a:path>
              </a:pathLst>
            </a:custGeom>
            <a:solidFill>
              <a:srgbClr val="BFBFBF">
                <a:alpha val="6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1" name="Google Shape;131;p3"/>
            <p:cNvSpPr/>
            <p:nvPr/>
          </p:nvSpPr>
          <p:spPr>
            <a:xfrm>
              <a:off x="7701188" y="2492719"/>
              <a:ext cx="20344" cy="20344"/>
            </a:xfrm>
            <a:custGeom>
              <a:rect b="b" l="l" r="r" t="t"/>
              <a:pathLst>
                <a:path extrusionOk="0" h="20344" w="20344">
                  <a:moveTo>
                    <a:pt x="20345" y="10172"/>
                  </a:moveTo>
                  <a:cubicBezTo>
                    <a:pt x="20345" y="15790"/>
                    <a:pt x="15790" y="20345"/>
                    <a:pt x="10172" y="20345"/>
                  </a:cubicBezTo>
                  <a:cubicBezTo>
                    <a:pt x="4554" y="20345"/>
                    <a:pt x="0" y="15790"/>
                    <a:pt x="0" y="10172"/>
                  </a:cubicBezTo>
                  <a:cubicBezTo>
                    <a:pt x="0" y="4554"/>
                    <a:pt x="4554" y="0"/>
                    <a:pt x="10172" y="0"/>
                  </a:cubicBezTo>
                  <a:cubicBezTo>
                    <a:pt x="15790" y="0"/>
                    <a:pt x="20345" y="4554"/>
                    <a:pt x="20345" y="10172"/>
                  </a:cubicBezTo>
                  <a:close/>
                </a:path>
              </a:pathLst>
            </a:custGeom>
            <a:solidFill>
              <a:srgbClr val="BFBFBF">
                <a:alpha val="6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2" name="Google Shape;132;p3"/>
            <p:cNvSpPr/>
            <p:nvPr/>
          </p:nvSpPr>
          <p:spPr>
            <a:xfrm>
              <a:off x="7424840" y="2206149"/>
              <a:ext cx="101509" cy="38706"/>
            </a:xfrm>
            <a:custGeom>
              <a:rect b="b" l="l" r="r" t="t"/>
              <a:pathLst>
                <a:path extrusionOk="0" h="38706" w="101509">
                  <a:moveTo>
                    <a:pt x="7" y="31199"/>
                  </a:moveTo>
                  <a:cubicBezTo>
                    <a:pt x="7" y="31199"/>
                    <a:pt x="-1315" y="4501"/>
                    <a:pt x="31295" y="1563"/>
                  </a:cubicBezTo>
                  <a:cubicBezTo>
                    <a:pt x="63905" y="-1374"/>
                    <a:pt x="96479" y="-3908"/>
                    <a:pt x="101510" y="30942"/>
                  </a:cubicBezTo>
                  <a:cubicBezTo>
                    <a:pt x="101510" y="30868"/>
                    <a:pt x="70259" y="48275"/>
                    <a:pt x="7" y="31199"/>
                  </a:cubicBezTo>
                  <a:close/>
                </a:path>
              </a:pathLst>
            </a:custGeom>
            <a:solidFill>
              <a:srgbClr val="54B6B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3" name="Google Shape;133;p3"/>
            <p:cNvSpPr/>
            <p:nvPr/>
          </p:nvSpPr>
          <p:spPr>
            <a:xfrm>
              <a:off x="7424840" y="2206149"/>
              <a:ext cx="101509" cy="38706"/>
            </a:xfrm>
            <a:custGeom>
              <a:rect b="b" l="l" r="r" t="t"/>
              <a:pathLst>
                <a:path extrusionOk="0" h="38706" w="101509">
                  <a:moveTo>
                    <a:pt x="7" y="31199"/>
                  </a:moveTo>
                  <a:cubicBezTo>
                    <a:pt x="7" y="31199"/>
                    <a:pt x="-1315" y="4501"/>
                    <a:pt x="31295" y="1563"/>
                  </a:cubicBezTo>
                  <a:cubicBezTo>
                    <a:pt x="63905" y="-1374"/>
                    <a:pt x="96479" y="-3908"/>
                    <a:pt x="101510" y="30942"/>
                  </a:cubicBezTo>
                  <a:cubicBezTo>
                    <a:pt x="101510" y="30868"/>
                    <a:pt x="70259" y="48275"/>
                    <a:pt x="7" y="31199"/>
                  </a:cubicBezTo>
                  <a:close/>
                </a:path>
              </a:pathLst>
            </a:custGeom>
            <a:solidFill>
              <a:srgbClr val="FFFFFF">
                <a:alpha val="45882"/>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134" name="Google Shape;134;p3"/>
          <p:cNvGrpSpPr/>
          <p:nvPr/>
        </p:nvGrpSpPr>
        <p:grpSpPr>
          <a:xfrm>
            <a:off x="5422031" y="5695526"/>
            <a:ext cx="1274942" cy="399922"/>
            <a:chOff x="1377923" y="3155493"/>
            <a:chExt cx="1274942" cy="399921"/>
          </a:xfrm>
        </p:grpSpPr>
        <p:sp>
          <p:nvSpPr>
            <p:cNvPr id="135" name="Google Shape;135;p3"/>
            <p:cNvSpPr/>
            <p:nvPr/>
          </p:nvSpPr>
          <p:spPr>
            <a:xfrm>
              <a:off x="1377923" y="3155493"/>
              <a:ext cx="388648" cy="390353"/>
            </a:xfrm>
            <a:custGeom>
              <a:rect b="b" l="l" r="r" t="t"/>
              <a:pathLst>
                <a:path extrusionOk="0" h="390353" w="388648">
                  <a:moveTo>
                    <a:pt x="388649" y="195177"/>
                  </a:moveTo>
                  <a:cubicBezTo>
                    <a:pt x="388649" y="302970"/>
                    <a:pt x="301647" y="390353"/>
                    <a:pt x="194324" y="390353"/>
                  </a:cubicBezTo>
                  <a:cubicBezTo>
                    <a:pt x="87002" y="390353"/>
                    <a:pt x="0" y="302970"/>
                    <a:pt x="0" y="195177"/>
                  </a:cubicBezTo>
                  <a:cubicBezTo>
                    <a:pt x="0" y="87384"/>
                    <a:pt x="87002" y="0"/>
                    <a:pt x="194324" y="0"/>
                  </a:cubicBezTo>
                  <a:cubicBezTo>
                    <a:pt x="301647" y="0"/>
                    <a:pt x="388649" y="87384"/>
                    <a:pt x="388649" y="195177"/>
                  </a:cubicBezTo>
                  <a:close/>
                </a:path>
              </a:pathLst>
            </a:custGeom>
            <a:solidFill>
              <a:srgbClr val="BFBFBF">
                <a:alpha val="44705"/>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6" name="Google Shape;136;p3"/>
            <p:cNvSpPr/>
            <p:nvPr/>
          </p:nvSpPr>
          <p:spPr>
            <a:xfrm>
              <a:off x="1546421" y="3241845"/>
              <a:ext cx="55582" cy="77561"/>
            </a:xfrm>
            <a:custGeom>
              <a:rect b="b" l="l" r="r" t="t"/>
              <a:pathLst>
                <a:path extrusionOk="0" h="77561" w="55582">
                  <a:moveTo>
                    <a:pt x="51764" y="19235"/>
                  </a:moveTo>
                  <a:cubicBezTo>
                    <a:pt x="51764" y="19235"/>
                    <a:pt x="57421" y="46520"/>
                    <a:pt x="54964" y="65395"/>
                  </a:cubicBezTo>
                  <a:cubicBezTo>
                    <a:pt x="53947" y="73068"/>
                    <a:pt x="46930" y="78461"/>
                    <a:pt x="39291" y="77437"/>
                  </a:cubicBezTo>
                  <a:cubicBezTo>
                    <a:pt x="39268" y="77437"/>
                    <a:pt x="39246" y="77433"/>
                    <a:pt x="39224" y="77430"/>
                  </a:cubicBezTo>
                  <a:cubicBezTo>
                    <a:pt x="29772" y="76047"/>
                    <a:pt x="17417" y="71412"/>
                    <a:pt x="12617" y="57172"/>
                  </a:cubicBezTo>
                  <a:lnTo>
                    <a:pt x="1453" y="33999"/>
                  </a:lnTo>
                  <a:cubicBezTo>
                    <a:pt x="-2104" y="24000"/>
                    <a:pt x="1014" y="12836"/>
                    <a:pt x="9230" y="6154"/>
                  </a:cubicBezTo>
                  <a:cubicBezTo>
                    <a:pt x="23520" y="-6928"/>
                    <a:pt x="49159" y="2454"/>
                    <a:pt x="51764" y="19235"/>
                  </a:cubicBezTo>
                  <a:close/>
                </a:path>
              </a:pathLst>
            </a:custGeom>
            <a:solidFill>
              <a:srgbClr val="F4A28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7" name="Google Shape;137;p3"/>
            <p:cNvSpPr/>
            <p:nvPr/>
          </p:nvSpPr>
          <p:spPr>
            <a:xfrm>
              <a:off x="1546348" y="3280030"/>
              <a:ext cx="50199" cy="91234"/>
            </a:xfrm>
            <a:custGeom>
              <a:rect b="b" l="l" r="r" t="t"/>
              <a:pathLst>
                <a:path extrusionOk="0" h="91234" w="50199">
                  <a:moveTo>
                    <a:pt x="3610" y="0"/>
                  </a:moveTo>
                  <a:lnTo>
                    <a:pt x="0" y="91234"/>
                  </a:lnTo>
                  <a:lnTo>
                    <a:pt x="50200" y="89665"/>
                  </a:lnTo>
                  <a:lnTo>
                    <a:pt x="32673" y="23921"/>
                  </a:lnTo>
                  <a:lnTo>
                    <a:pt x="3610" y="0"/>
                  </a:lnTo>
                  <a:close/>
                </a:path>
              </a:pathLst>
            </a:custGeom>
            <a:solidFill>
              <a:srgbClr val="F4A28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8" name="Google Shape;138;p3"/>
            <p:cNvSpPr/>
            <p:nvPr/>
          </p:nvSpPr>
          <p:spPr>
            <a:xfrm>
              <a:off x="1543129" y="3219769"/>
              <a:ext cx="69059" cy="80449"/>
            </a:xfrm>
            <a:custGeom>
              <a:rect b="b" l="l" r="r" t="t"/>
              <a:pathLst>
                <a:path extrusionOk="0" h="80449" w="69059">
                  <a:moveTo>
                    <a:pt x="48358" y="43292"/>
                  </a:moveTo>
                  <a:cubicBezTo>
                    <a:pt x="39893" y="44632"/>
                    <a:pt x="31301" y="44983"/>
                    <a:pt x="22756" y="44338"/>
                  </a:cubicBezTo>
                  <a:cubicBezTo>
                    <a:pt x="28671" y="51427"/>
                    <a:pt x="29840" y="61363"/>
                    <a:pt x="25733" y="69642"/>
                  </a:cubicBezTo>
                  <a:cubicBezTo>
                    <a:pt x="21876" y="77831"/>
                    <a:pt x="12770" y="82114"/>
                    <a:pt x="4038" y="79845"/>
                  </a:cubicBezTo>
                  <a:lnTo>
                    <a:pt x="279" y="44226"/>
                  </a:lnTo>
                  <a:cubicBezTo>
                    <a:pt x="-1173" y="33913"/>
                    <a:pt x="3111" y="23629"/>
                    <a:pt x="11443" y="17428"/>
                  </a:cubicBezTo>
                  <a:cubicBezTo>
                    <a:pt x="15001" y="14777"/>
                    <a:pt x="18730" y="12367"/>
                    <a:pt x="22607" y="10214"/>
                  </a:cubicBezTo>
                  <a:cubicBezTo>
                    <a:pt x="32319" y="4907"/>
                    <a:pt x="48060" y="9952"/>
                    <a:pt x="56359" y="1954"/>
                  </a:cubicBezTo>
                  <a:cubicBezTo>
                    <a:pt x="58963" y="-656"/>
                    <a:pt x="63180" y="-651"/>
                    <a:pt x="65779" y="1965"/>
                  </a:cubicBezTo>
                  <a:cubicBezTo>
                    <a:pt x="66627" y="2819"/>
                    <a:pt x="67229" y="3887"/>
                    <a:pt x="67522" y="5056"/>
                  </a:cubicBezTo>
                  <a:cubicBezTo>
                    <a:pt x="70388" y="15708"/>
                    <a:pt x="70499" y="32939"/>
                    <a:pt x="56619" y="40563"/>
                  </a:cubicBezTo>
                  <a:cubicBezTo>
                    <a:pt x="54037" y="41931"/>
                    <a:pt x="51244" y="42854"/>
                    <a:pt x="48358" y="43292"/>
                  </a:cubicBezTo>
                  <a:close/>
                </a:path>
              </a:pathLst>
            </a:custGeom>
            <a:solidFill>
              <a:srgbClr val="24285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9" name="Google Shape;139;p3"/>
            <p:cNvSpPr/>
            <p:nvPr/>
          </p:nvSpPr>
          <p:spPr>
            <a:xfrm>
              <a:off x="1557612" y="3279198"/>
              <a:ext cx="14115" cy="17463"/>
            </a:xfrm>
            <a:custGeom>
              <a:rect b="b" l="l" r="r" t="t"/>
              <a:pathLst>
                <a:path extrusionOk="0" h="17463" w="14115">
                  <a:moveTo>
                    <a:pt x="14115" y="9054"/>
                  </a:moveTo>
                  <a:cubicBezTo>
                    <a:pt x="14115" y="9054"/>
                    <a:pt x="12627" y="-1560"/>
                    <a:pt x="4775" y="196"/>
                  </a:cubicBezTo>
                  <a:cubicBezTo>
                    <a:pt x="-3077" y="1953"/>
                    <a:pt x="-1179" y="17314"/>
                    <a:pt x="9984" y="17464"/>
                  </a:cubicBezTo>
                  <a:close/>
                </a:path>
              </a:pathLst>
            </a:custGeom>
            <a:solidFill>
              <a:srgbClr val="F4A28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0" name="Google Shape;140;p3"/>
            <p:cNvSpPr/>
            <p:nvPr/>
          </p:nvSpPr>
          <p:spPr>
            <a:xfrm>
              <a:off x="1597552" y="3278460"/>
              <a:ext cx="13543" cy="20444"/>
            </a:xfrm>
            <a:custGeom>
              <a:rect b="b" l="l" r="r" t="t"/>
              <a:pathLst>
                <a:path extrusionOk="0" h="20444" w="13543">
                  <a:moveTo>
                    <a:pt x="3312" y="0"/>
                  </a:moveTo>
                  <a:lnTo>
                    <a:pt x="12243" y="9718"/>
                  </a:lnTo>
                  <a:cubicBezTo>
                    <a:pt x="13983" y="11474"/>
                    <a:pt x="13976" y="14313"/>
                    <a:pt x="12227" y="16061"/>
                  </a:cubicBezTo>
                  <a:cubicBezTo>
                    <a:pt x="11693" y="16595"/>
                    <a:pt x="11033" y="16984"/>
                    <a:pt x="10308" y="17193"/>
                  </a:cubicBezTo>
                  <a:lnTo>
                    <a:pt x="0" y="20445"/>
                  </a:lnTo>
                  <a:close/>
                </a:path>
              </a:pathLst>
            </a:custGeom>
            <a:solidFill>
              <a:srgbClr val="F4A28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1" name="Google Shape;141;p3"/>
            <p:cNvSpPr/>
            <p:nvPr/>
          </p:nvSpPr>
          <p:spPr>
            <a:xfrm>
              <a:off x="1566219" y="3310416"/>
              <a:ext cx="22736" cy="30722"/>
            </a:xfrm>
            <a:custGeom>
              <a:rect b="b" l="l" r="r" t="t"/>
              <a:pathLst>
                <a:path extrusionOk="0" h="30722" w="22736">
                  <a:moveTo>
                    <a:pt x="17267" y="7737"/>
                  </a:moveTo>
                  <a:cubicBezTo>
                    <a:pt x="10881" y="6911"/>
                    <a:pt x="4877" y="4223"/>
                    <a:pt x="0" y="0"/>
                  </a:cubicBezTo>
                  <a:cubicBezTo>
                    <a:pt x="0" y="0"/>
                    <a:pt x="2642" y="16520"/>
                    <a:pt x="22737" y="30723"/>
                  </a:cubicBezTo>
                  <a:close/>
                </a:path>
              </a:pathLst>
            </a:custGeom>
            <a:solidFill>
              <a:srgbClr val="CE8172">
                <a:alpha val="3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2" name="Google Shape;142;p3"/>
            <p:cNvSpPr/>
            <p:nvPr/>
          </p:nvSpPr>
          <p:spPr>
            <a:xfrm>
              <a:off x="1441328" y="3365822"/>
              <a:ext cx="256522" cy="183404"/>
            </a:xfrm>
            <a:custGeom>
              <a:rect b="b" l="l" r="r" t="t"/>
              <a:pathLst>
                <a:path extrusionOk="0" h="183404" w="256522">
                  <a:moveTo>
                    <a:pt x="5" y="129081"/>
                  </a:moveTo>
                  <a:cubicBezTo>
                    <a:pt x="5" y="129081"/>
                    <a:pt x="-2934" y="6563"/>
                    <a:pt x="128612" y="209"/>
                  </a:cubicBezTo>
                  <a:cubicBezTo>
                    <a:pt x="260159" y="-6145"/>
                    <a:pt x="256512" y="134463"/>
                    <a:pt x="256512" y="134463"/>
                  </a:cubicBezTo>
                  <a:cubicBezTo>
                    <a:pt x="256512" y="134463"/>
                    <a:pt x="132557" y="248086"/>
                    <a:pt x="5" y="129081"/>
                  </a:cubicBezTo>
                  <a:close/>
                </a:path>
              </a:pathLst>
            </a:custGeom>
            <a:solidFill>
              <a:srgbClr val="54B6B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3" name="Google Shape;143;p3"/>
            <p:cNvSpPr/>
            <p:nvPr/>
          </p:nvSpPr>
          <p:spPr>
            <a:xfrm>
              <a:off x="1631490" y="3424450"/>
              <a:ext cx="130393" cy="130964"/>
            </a:xfrm>
            <a:custGeom>
              <a:rect b="b" l="l" r="r" t="t"/>
              <a:pathLst>
                <a:path extrusionOk="0" h="130964" w="130393">
                  <a:moveTo>
                    <a:pt x="130393" y="65482"/>
                  </a:moveTo>
                  <a:cubicBezTo>
                    <a:pt x="130393" y="101647"/>
                    <a:pt x="101204" y="130965"/>
                    <a:pt x="65197" y="130965"/>
                  </a:cubicBezTo>
                  <a:cubicBezTo>
                    <a:pt x="29190" y="130965"/>
                    <a:pt x="0" y="101647"/>
                    <a:pt x="0" y="65482"/>
                  </a:cubicBezTo>
                  <a:cubicBezTo>
                    <a:pt x="0" y="29317"/>
                    <a:pt x="29190" y="0"/>
                    <a:pt x="65197" y="0"/>
                  </a:cubicBezTo>
                  <a:cubicBezTo>
                    <a:pt x="101204" y="0"/>
                    <a:pt x="130393" y="29317"/>
                    <a:pt x="130393" y="65482"/>
                  </a:cubicBezTo>
                  <a:close/>
                </a:path>
              </a:pathLst>
            </a:custGeom>
            <a:solidFill>
              <a:srgbClr val="FFD2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4" name="Google Shape;144;p3"/>
            <p:cNvSpPr/>
            <p:nvPr/>
          </p:nvSpPr>
          <p:spPr>
            <a:xfrm>
              <a:off x="1821870" y="3155493"/>
              <a:ext cx="388648" cy="390353"/>
            </a:xfrm>
            <a:custGeom>
              <a:rect b="b" l="l" r="r" t="t"/>
              <a:pathLst>
                <a:path extrusionOk="0" h="390353" w="388648">
                  <a:moveTo>
                    <a:pt x="388649" y="195177"/>
                  </a:moveTo>
                  <a:cubicBezTo>
                    <a:pt x="388649" y="302970"/>
                    <a:pt x="301647" y="390353"/>
                    <a:pt x="194324" y="390353"/>
                  </a:cubicBezTo>
                  <a:cubicBezTo>
                    <a:pt x="87002" y="390353"/>
                    <a:pt x="0" y="302970"/>
                    <a:pt x="0" y="195177"/>
                  </a:cubicBezTo>
                  <a:cubicBezTo>
                    <a:pt x="0" y="87384"/>
                    <a:pt x="87002" y="0"/>
                    <a:pt x="194324" y="0"/>
                  </a:cubicBezTo>
                  <a:cubicBezTo>
                    <a:pt x="301647" y="0"/>
                    <a:pt x="388649" y="87384"/>
                    <a:pt x="388649" y="195177"/>
                  </a:cubicBezTo>
                  <a:close/>
                </a:path>
              </a:pathLst>
            </a:custGeom>
            <a:solidFill>
              <a:srgbClr val="BFBFBF">
                <a:alpha val="44705"/>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5" name="Google Shape;145;p3"/>
            <p:cNvSpPr/>
            <p:nvPr/>
          </p:nvSpPr>
          <p:spPr>
            <a:xfrm>
              <a:off x="1990330" y="3241845"/>
              <a:ext cx="55582" cy="77563"/>
            </a:xfrm>
            <a:custGeom>
              <a:rect b="b" l="l" r="r" t="t"/>
              <a:pathLst>
                <a:path extrusionOk="0" h="77563" w="55582">
                  <a:moveTo>
                    <a:pt x="51765" y="19235"/>
                  </a:moveTo>
                  <a:cubicBezTo>
                    <a:pt x="51765" y="19235"/>
                    <a:pt x="57421" y="46520"/>
                    <a:pt x="54965" y="65395"/>
                  </a:cubicBezTo>
                  <a:cubicBezTo>
                    <a:pt x="53968" y="73049"/>
                    <a:pt x="46983" y="78442"/>
                    <a:pt x="39362" y="77445"/>
                  </a:cubicBezTo>
                  <a:cubicBezTo>
                    <a:pt x="39328" y="77437"/>
                    <a:pt x="39295" y="77433"/>
                    <a:pt x="39261" y="77430"/>
                  </a:cubicBezTo>
                  <a:cubicBezTo>
                    <a:pt x="29809" y="76047"/>
                    <a:pt x="17417" y="71412"/>
                    <a:pt x="12617" y="57172"/>
                  </a:cubicBezTo>
                  <a:lnTo>
                    <a:pt x="1453" y="33999"/>
                  </a:lnTo>
                  <a:cubicBezTo>
                    <a:pt x="-2104" y="24000"/>
                    <a:pt x="1014" y="12836"/>
                    <a:pt x="9231" y="6154"/>
                  </a:cubicBezTo>
                  <a:cubicBezTo>
                    <a:pt x="23520" y="-6928"/>
                    <a:pt x="49160" y="2454"/>
                    <a:pt x="51765" y="19235"/>
                  </a:cubicBezTo>
                  <a:close/>
                </a:path>
              </a:pathLst>
            </a:custGeom>
            <a:solidFill>
              <a:srgbClr val="F4A28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6" name="Google Shape;146;p3"/>
            <p:cNvSpPr/>
            <p:nvPr/>
          </p:nvSpPr>
          <p:spPr>
            <a:xfrm>
              <a:off x="1990257" y="3280030"/>
              <a:ext cx="50199" cy="91234"/>
            </a:xfrm>
            <a:custGeom>
              <a:rect b="b" l="l" r="r" t="t"/>
              <a:pathLst>
                <a:path extrusionOk="0" h="91234" w="50199">
                  <a:moveTo>
                    <a:pt x="3610" y="0"/>
                  </a:moveTo>
                  <a:lnTo>
                    <a:pt x="0" y="91234"/>
                  </a:lnTo>
                  <a:lnTo>
                    <a:pt x="50200" y="89665"/>
                  </a:lnTo>
                  <a:lnTo>
                    <a:pt x="32673" y="23921"/>
                  </a:lnTo>
                  <a:lnTo>
                    <a:pt x="3610" y="0"/>
                  </a:lnTo>
                  <a:close/>
                </a:path>
              </a:pathLst>
            </a:custGeom>
            <a:solidFill>
              <a:srgbClr val="F4A28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7" name="Google Shape;147;p3"/>
            <p:cNvSpPr/>
            <p:nvPr/>
          </p:nvSpPr>
          <p:spPr>
            <a:xfrm>
              <a:off x="1987076" y="3219769"/>
              <a:ext cx="69075" cy="80449"/>
            </a:xfrm>
            <a:custGeom>
              <a:rect b="b" l="l" r="r" t="t"/>
              <a:pathLst>
                <a:path extrusionOk="0" h="80449" w="69075">
                  <a:moveTo>
                    <a:pt x="48321" y="43292"/>
                  </a:moveTo>
                  <a:cubicBezTo>
                    <a:pt x="39855" y="44632"/>
                    <a:pt x="31262" y="44983"/>
                    <a:pt x="22718" y="44338"/>
                  </a:cubicBezTo>
                  <a:cubicBezTo>
                    <a:pt x="28635" y="51427"/>
                    <a:pt x="29803" y="61363"/>
                    <a:pt x="25695" y="69642"/>
                  </a:cubicBezTo>
                  <a:cubicBezTo>
                    <a:pt x="21840" y="77831"/>
                    <a:pt x="12734" y="82114"/>
                    <a:pt x="4000" y="79845"/>
                  </a:cubicBezTo>
                  <a:lnTo>
                    <a:pt x="279" y="44226"/>
                  </a:lnTo>
                  <a:cubicBezTo>
                    <a:pt x="-1172" y="33913"/>
                    <a:pt x="3111" y="23629"/>
                    <a:pt x="11443" y="17428"/>
                  </a:cubicBezTo>
                  <a:cubicBezTo>
                    <a:pt x="14997" y="14770"/>
                    <a:pt x="18725" y="12360"/>
                    <a:pt x="22607" y="10214"/>
                  </a:cubicBezTo>
                  <a:cubicBezTo>
                    <a:pt x="32282" y="4907"/>
                    <a:pt x="48023" y="9952"/>
                    <a:pt x="56358" y="1954"/>
                  </a:cubicBezTo>
                  <a:cubicBezTo>
                    <a:pt x="58963" y="-656"/>
                    <a:pt x="63179" y="-651"/>
                    <a:pt x="65777" y="1965"/>
                  </a:cubicBezTo>
                  <a:cubicBezTo>
                    <a:pt x="66625" y="2819"/>
                    <a:pt x="67228" y="3887"/>
                    <a:pt x="67522" y="5056"/>
                  </a:cubicBezTo>
                  <a:cubicBezTo>
                    <a:pt x="70425" y="15708"/>
                    <a:pt x="70499" y="32939"/>
                    <a:pt x="56619" y="40563"/>
                  </a:cubicBezTo>
                  <a:cubicBezTo>
                    <a:pt x="54025" y="41935"/>
                    <a:pt x="51219" y="42858"/>
                    <a:pt x="48321" y="43292"/>
                  </a:cubicBezTo>
                  <a:close/>
                </a:path>
              </a:pathLst>
            </a:custGeom>
            <a:solidFill>
              <a:srgbClr val="24285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8" name="Google Shape;148;p3"/>
            <p:cNvSpPr/>
            <p:nvPr/>
          </p:nvSpPr>
          <p:spPr>
            <a:xfrm>
              <a:off x="2001549" y="3279198"/>
              <a:ext cx="14087" cy="17463"/>
            </a:xfrm>
            <a:custGeom>
              <a:rect b="b" l="l" r="r" t="t"/>
              <a:pathLst>
                <a:path extrusionOk="0" h="17463" w="14087">
                  <a:moveTo>
                    <a:pt x="14087" y="9054"/>
                  </a:moveTo>
                  <a:cubicBezTo>
                    <a:pt x="14087" y="9054"/>
                    <a:pt x="12599" y="-1560"/>
                    <a:pt x="4747" y="196"/>
                  </a:cubicBezTo>
                  <a:cubicBezTo>
                    <a:pt x="-3105" y="1953"/>
                    <a:pt x="-1096" y="17314"/>
                    <a:pt x="9882" y="17464"/>
                  </a:cubicBezTo>
                  <a:close/>
                </a:path>
              </a:pathLst>
            </a:custGeom>
            <a:solidFill>
              <a:srgbClr val="F4A28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9" name="Google Shape;149;p3"/>
            <p:cNvSpPr/>
            <p:nvPr/>
          </p:nvSpPr>
          <p:spPr>
            <a:xfrm>
              <a:off x="2041462" y="3278460"/>
              <a:ext cx="13543" cy="20444"/>
            </a:xfrm>
            <a:custGeom>
              <a:rect b="b" l="l" r="r" t="t"/>
              <a:pathLst>
                <a:path extrusionOk="0" h="20444" w="13543">
                  <a:moveTo>
                    <a:pt x="3312" y="0"/>
                  </a:moveTo>
                  <a:lnTo>
                    <a:pt x="12243" y="9718"/>
                  </a:lnTo>
                  <a:cubicBezTo>
                    <a:pt x="13981" y="11474"/>
                    <a:pt x="13977" y="14313"/>
                    <a:pt x="12228" y="16061"/>
                  </a:cubicBezTo>
                  <a:cubicBezTo>
                    <a:pt x="11692" y="16595"/>
                    <a:pt x="11034" y="16984"/>
                    <a:pt x="10308" y="17193"/>
                  </a:cubicBezTo>
                  <a:lnTo>
                    <a:pt x="0" y="20445"/>
                  </a:lnTo>
                  <a:close/>
                </a:path>
              </a:pathLst>
            </a:custGeom>
            <a:solidFill>
              <a:srgbClr val="F4A28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0" name="Google Shape;150;p3"/>
            <p:cNvSpPr/>
            <p:nvPr/>
          </p:nvSpPr>
          <p:spPr>
            <a:xfrm>
              <a:off x="2010129" y="3310416"/>
              <a:ext cx="22736" cy="30722"/>
            </a:xfrm>
            <a:custGeom>
              <a:rect b="b" l="l" r="r" t="t"/>
              <a:pathLst>
                <a:path extrusionOk="0" h="30722" w="22736">
                  <a:moveTo>
                    <a:pt x="17267" y="7737"/>
                  </a:moveTo>
                  <a:cubicBezTo>
                    <a:pt x="10881" y="6907"/>
                    <a:pt x="4879" y="4216"/>
                    <a:pt x="0" y="0"/>
                  </a:cubicBezTo>
                  <a:cubicBezTo>
                    <a:pt x="0" y="0"/>
                    <a:pt x="2642" y="16520"/>
                    <a:pt x="22737" y="30723"/>
                  </a:cubicBezTo>
                  <a:close/>
                </a:path>
              </a:pathLst>
            </a:custGeom>
            <a:solidFill>
              <a:srgbClr val="CE8172">
                <a:alpha val="3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1" name="Google Shape;151;p3"/>
            <p:cNvSpPr/>
            <p:nvPr/>
          </p:nvSpPr>
          <p:spPr>
            <a:xfrm>
              <a:off x="1885275" y="3365822"/>
              <a:ext cx="256632" cy="183404"/>
            </a:xfrm>
            <a:custGeom>
              <a:rect b="b" l="l" r="r" t="t"/>
              <a:pathLst>
                <a:path extrusionOk="0" h="183404" w="256632">
                  <a:moveTo>
                    <a:pt x="6" y="129081"/>
                  </a:moveTo>
                  <a:cubicBezTo>
                    <a:pt x="6" y="129081"/>
                    <a:pt x="-2971" y="6563"/>
                    <a:pt x="128575" y="209"/>
                  </a:cubicBezTo>
                  <a:cubicBezTo>
                    <a:pt x="260122" y="-6145"/>
                    <a:pt x="256624" y="134463"/>
                    <a:pt x="256624" y="134463"/>
                  </a:cubicBezTo>
                  <a:cubicBezTo>
                    <a:pt x="256624" y="134463"/>
                    <a:pt x="132594" y="248086"/>
                    <a:pt x="6" y="129081"/>
                  </a:cubicBezTo>
                  <a:close/>
                </a:path>
              </a:pathLst>
            </a:custGeom>
            <a:solidFill>
              <a:srgbClr val="54B6B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2" name="Google Shape;152;p3"/>
            <p:cNvSpPr/>
            <p:nvPr/>
          </p:nvSpPr>
          <p:spPr>
            <a:xfrm>
              <a:off x="2075400" y="3424450"/>
              <a:ext cx="130393" cy="130964"/>
            </a:xfrm>
            <a:custGeom>
              <a:rect b="b" l="l" r="r" t="t"/>
              <a:pathLst>
                <a:path extrusionOk="0" h="130964" w="130393">
                  <a:moveTo>
                    <a:pt x="130393" y="65482"/>
                  </a:moveTo>
                  <a:cubicBezTo>
                    <a:pt x="130393" y="101647"/>
                    <a:pt x="101204" y="130965"/>
                    <a:pt x="65197" y="130965"/>
                  </a:cubicBezTo>
                  <a:cubicBezTo>
                    <a:pt x="29189" y="130965"/>
                    <a:pt x="0" y="101647"/>
                    <a:pt x="0" y="65482"/>
                  </a:cubicBezTo>
                  <a:cubicBezTo>
                    <a:pt x="0" y="29317"/>
                    <a:pt x="29189" y="0"/>
                    <a:pt x="65197" y="0"/>
                  </a:cubicBezTo>
                  <a:cubicBezTo>
                    <a:pt x="101204" y="0"/>
                    <a:pt x="130393" y="29317"/>
                    <a:pt x="130393" y="65482"/>
                  </a:cubicBezTo>
                  <a:close/>
                </a:path>
              </a:pathLst>
            </a:custGeom>
            <a:solidFill>
              <a:srgbClr val="FFD2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3" name="Google Shape;153;p3"/>
            <p:cNvSpPr/>
            <p:nvPr/>
          </p:nvSpPr>
          <p:spPr>
            <a:xfrm>
              <a:off x="2264217" y="3155493"/>
              <a:ext cx="388648" cy="390353"/>
            </a:xfrm>
            <a:custGeom>
              <a:rect b="b" l="l" r="r" t="t"/>
              <a:pathLst>
                <a:path extrusionOk="0" h="390353" w="388648">
                  <a:moveTo>
                    <a:pt x="388649" y="195177"/>
                  </a:moveTo>
                  <a:cubicBezTo>
                    <a:pt x="388649" y="302970"/>
                    <a:pt x="301647" y="390353"/>
                    <a:pt x="194324" y="390353"/>
                  </a:cubicBezTo>
                  <a:cubicBezTo>
                    <a:pt x="87002" y="390353"/>
                    <a:pt x="0" y="302970"/>
                    <a:pt x="0" y="195177"/>
                  </a:cubicBezTo>
                  <a:cubicBezTo>
                    <a:pt x="0" y="87384"/>
                    <a:pt x="87002" y="0"/>
                    <a:pt x="194324" y="0"/>
                  </a:cubicBezTo>
                  <a:cubicBezTo>
                    <a:pt x="301647" y="0"/>
                    <a:pt x="388649" y="87384"/>
                    <a:pt x="388649" y="195177"/>
                  </a:cubicBezTo>
                  <a:close/>
                </a:path>
              </a:pathLst>
            </a:custGeom>
            <a:solidFill>
              <a:srgbClr val="BFBFBF">
                <a:alpha val="44705"/>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4" name="Google Shape;154;p3"/>
            <p:cNvSpPr/>
            <p:nvPr/>
          </p:nvSpPr>
          <p:spPr>
            <a:xfrm>
              <a:off x="2432753" y="3241845"/>
              <a:ext cx="55509" cy="77563"/>
            </a:xfrm>
            <a:custGeom>
              <a:rect b="b" l="l" r="r" t="t"/>
              <a:pathLst>
                <a:path extrusionOk="0" h="77563" w="55509">
                  <a:moveTo>
                    <a:pt x="51725" y="19235"/>
                  </a:moveTo>
                  <a:cubicBezTo>
                    <a:pt x="51725" y="19235"/>
                    <a:pt x="57344" y="46520"/>
                    <a:pt x="54888" y="65395"/>
                  </a:cubicBezTo>
                  <a:cubicBezTo>
                    <a:pt x="53891" y="73049"/>
                    <a:pt x="46906" y="78442"/>
                    <a:pt x="39285" y="77445"/>
                  </a:cubicBezTo>
                  <a:cubicBezTo>
                    <a:pt x="39252" y="77437"/>
                    <a:pt x="39218" y="77433"/>
                    <a:pt x="39185" y="77430"/>
                  </a:cubicBezTo>
                  <a:cubicBezTo>
                    <a:pt x="29733" y="76047"/>
                    <a:pt x="17341" y="71412"/>
                    <a:pt x="12578" y="57172"/>
                  </a:cubicBezTo>
                  <a:lnTo>
                    <a:pt x="1414" y="33999"/>
                  </a:lnTo>
                  <a:cubicBezTo>
                    <a:pt x="-2099" y="23968"/>
                    <a:pt x="1079" y="12804"/>
                    <a:pt x="9340" y="6154"/>
                  </a:cubicBezTo>
                  <a:cubicBezTo>
                    <a:pt x="23444" y="-6928"/>
                    <a:pt x="49120" y="2454"/>
                    <a:pt x="51725" y="19235"/>
                  </a:cubicBezTo>
                  <a:close/>
                </a:path>
              </a:pathLst>
            </a:custGeom>
            <a:solidFill>
              <a:srgbClr val="F4A28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5" name="Google Shape;155;p3"/>
            <p:cNvSpPr/>
            <p:nvPr/>
          </p:nvSpPr>
          <p:spPr>
            <a:xfrm>
              <a:off x="2432641" y="3280030"/>
              <a:ext cx="50199" cy="91234"/>
            </a:xfrm>
            <a:custGeom>
              <a:rect b="b" l="l" r="r" t="t"/>
              <a:pathLst>
                <a:path extrusionOk="0" h="91234" w="50199">
                  <a:moveTo>
                    <a:pt x="3610" y="0"/>
                  </a:moveTo>
                  <a:lnTo>
                    <a:pt x="0" y="91234"/>
                  </a:lnTo>
                  <a:lnTo>
                    <a:pt x="50200" y="89665"/>
                  </a:lnTo>
                  <a:lnTo>
                    <a:pt x="32673" y="23921"/>
                  </a:lnTo>
                  <a:lnTo>
                    <a:pt x="3610" y="0"/>
                  </a:lnTo>
                  <a:close/>
                </a:path>
              </a:pathLst>
            </a:custGeom>
            <a:solidFill>
              <a:srgbClr val="F4A28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6" name="Google Shape;156;p3"/>
            <p:cNvSpPr/>
            <p:nvPr/>
          </p:nvSpPr>
          <p:spPr>
            <a:xfrm>
              <a:off x="2429411" y="3219804"/>
              <a:ext cx="69062" cy="80414"/>
            </a:xfrm>
            <a:custGeom>
              <a:rect b="b" l="l" r="r" t="t"/>
              <a:pathLst>
                <a:path extrusionOk="0" h="80414" w="69062">
                  <a:moveTo>
                    <a:pt x="48369" y="43257"/>
                  </a:moveTo>
                  <a:cubicBezTo>
                    <a:pt x="39892" y="44597"/>
                    <a:pt x="31288" y="44948"/>
                    <a:pt x="22729" y="44303"/>
                  </a:cubicBezTo>
                  <a:cubicBezTo>
                    <a:pt x="28672" y="51380"/>
                    <a:pt x="29844" y="61333"/>
                    <a:pt x="25706" y="69607"/>
                  </a:cubicBezTo>
                  <a:cubicBezTo>
                    <a:pt x="21851" y="77796"/>
                    <a:pt x="12745" y="82079"/>
                    <a:pt x="4011" y="79810"/>
                  </a:cubicBezTo>
                  <a:lnTo>
                    <a:pt x="290" y="44191"/>
                  </a:lnTo>
                  <a:cubicBezTo>
                    <a:pt x="-1195" y="33874"/>
                    <a:pt x="3096" y="23573"/>
                    <a:pt x="11454" y="17393"/>
                  </a:cubicBezTo>
                  <a:cubicBezTo>
                    <a:pt x="15011" y="14742"/>
                    <a:pt x="18740" y="12332"/>
                    <a:pt x="22618" y="10179"/>
                  </a:cubicBezTo>
                  <a:cubicBezTo>
                    <a:pt x="32330" y="4872"/>
                    <a:pt x="48034" y="9917"/>
                    <a:pt x="56369" y="1919"/>
                  </a:cubicBezTo>
                  <a:cubicBezTo>
                    <a:pt x="59015" y="-679"/>
                    <a:pt x="63254" y="-633"/>
                    <a:pt x="65840" y="2023"/>
                  </a:cubicBezTo>
                  <a:cubicBezTo>
                    <a:pt x="66655" y="2858"/>
                    <a:pt x="67239" y="3891"/>
                    <a:pt x="67533" y="5021"/>
                  </a:cubicBezTo>
                  <a:cubicBezTo>
                    <a:pt x="70399" y="15673"/>
                    <a:pt x="70473" y="32904"/>
                    <a:pt x="56630" y="40528"/>
                  </a:cubicBezTo>
                  <a:cubicBezTo>
                    <a:pt x="54044" y="41888"/>
                    <a:pt x="51253" y="42810"/>
                    <a:pt x="48369" y="43257"/>
                  </a:cubicBezTo>
                  <a:close/>
                </a:path>
              </a:pathLst>
            </a:custGeom>
            <a:solidFill>
              <a:srgbClr val="24285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7" name="Google Shape;157;p3"/>
            <p:cNvSpPr/>
            <p:nvPr/>
          </p:nvSpPr>
          <p:spPr>
            <a:xfrm>
              <a:off x="2443882" y="3279198"/>
              <a:ext cx="14100" cy="17463"/>
            </a:xfrm>
            <a:custGeom>
              <a:rect b="b" l="l" r="r" t="t"/>
              <a:pathLst>
                <a:path extrusionOk="0" h="17463" w="14100">
                  <a:moveTo>
                    <a:pt x="14101" y="9054"/>
                  </a:moveTo>
                  <a:cubicBezTo>
                    <a:pt x="14101" y="9054"/>
                    <a:pt x="12649" y="-1560"/>
                    <a:pt x="4760" y="196"/>
                  </a:cubicBezTo>
                  <a:cubicBezTo>
                    <a:pt x="-3129" y="1953"/>
                    <a:pt x="-1082" y="17314"/>
                    <a:pt x="9933" y="17464"/>
                  </a:cubicBezTo>
                  <a:close/>
                </a:path>
              </a:pathLst>
            </a:custGeom>
            <a:solidFill>
              <a:srgbClr val="F4A28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8" name="Google Shape;158;p3"/>
            <p:cNvSpPr/>
            <p:nvPr/>
          </p:nvSpPr>
          <p:spPr>
            <a:xfrm>
              <a:off x="2483845" y="3278460"/>
              <a:ext cx="13539" cy="20444"/>
            </a:xfrm>
            <a:custGeom>
              <a:rect b="b" l="l" r="r" t="t"/>
              <a:pathLst>
                <a:path extrusionOk="0" h="20444" w="13539">
                  <a:moveTo>
                    <a:pt x="3275" y="0"/>
                  </a:moveTo>
                  <a:lnTo>
                    <a:pt x="12206" y="9718"/>
                  </a:lnTo>
                  <a:cubicBezTo>
                    <a:pt x="13955" y="11434"/>
                    <a:pt x="13988" y="14250"/>
                    <a:pt x="12280" y="16007"/>
                  </a:cubicBezTo>
                  <a:cubicBezTo>
                    <a:pt x="11729" y="16576"/>
                    <a:pt x="11034" y="16985"/>
                    <a:pt x="10271" y="17193"/>
                  </a:cubicBezTo>
                  <a:lnTo>
                    <a:pt x="0" y="20445"/>
                  </a:lnTo>
                  <a:close/>
                </a:path>
              </a:pathLst>
            </a:custGeom>
            <a:solidFill>
              <a:srgbClr val="F4A28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9" name="Google Shape;159;p3"/>
            <p:cNvSpPr/>
            <p:nvPr/>
          </p:nvSpPr>
          <p:spPr>
            <a:xfrm>
              <a:off x="2452475" y="3310416"/>
              <a:ext cx="22736" cy="30722"/>
            </a:xfrm>
            <a:custGeom>
              <a:rect b="b" l="l" r="r" t="t"/>
              <a:pathLst>
                <a:path extrusionOk="0" h="30722" w="22736">
                  <a:moveTo>
                    <a:pt x="17267" y="7737"/>
                  </a:moveTo>
                  <a:cubicBezTo>
                    <a:pt x="10881" y="6907"/>
                    <a:pt x="4879" y="4216"/>
                    <a:pt x="0" y="0"/>
                  </a:cubicBezTo>
                  <a:cubicBezTo>
                    <a:pt x="0" y="0"/>
                    <a:pt x="2679" y="16520"/>
                    <a:pt x="22737" y="30723"/>
                  </a:cubicBezTo>
                  <a:close/>
                </a:path>
              </a:pathLst>
            </a:custGeom>
            <a:solidFill>
              <a:srgbClr val="CE8172">
                <a:alpha val="3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0" name="Google Shape;160;p3"/>
            <p:cNvSpPr/>
            <p:nvPr/>
          </p:nvSpPr>
          <p:spPr>
            <a:xfrm>
              <a:off x="2327621" y="3365822"/>
              <a:ext cx="256669" cy="183404"/>
            </a:xfrm>
            <a:custGeom>
              <a:rect b="b" l="l" r="r" t="t"/>
              <a:pathLst>
                <a:path extrusionOk="0" h="183404" w="256669">
                  <a:moveTo>
                    <a:pt x="6" y="129081"/>
                  </a:moveTo>
                  <a:cubicBezTo>
                    <a:pt x="6" y="129081"/>
                    <a:pt x="-2971" y="6563"/>
                    <a:pt x="128575" y="209"/>
                  </a:cubicBezTo>
                  <a:cubicBezTo>
                    <a:pt x="260122" y="-6145"/>
                    <a:pt x="256661" y="134463"/>
                    <a:pt x="256661" y="134463"/>
                  </a:cubicBezTo>
                  <a:cubicBezTo>
                    <a:pt x="256661" y="134463"/>
                    <a:pt x="132520" y="248086"/>
                    <a:pt x="6" y="129081"/>
                  </a:cubicBezTo>
                  <a:close/>
                </a:path>
              </a:pathLst>
            </a:custGeom>
            <a:solidFill>
              <a:srgbClr val="54B6B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1" name="Google Shape;161;p3"/>
            <p:cNvSpPr/>
            <p:nvPr/>
          </p:nvSpPr>
          <p:spPr>
            <a:xfrm>
              <a:off x="2517746" y="3424450"/>
              <a:ext cx="130393" cy="130964"/>
            </a:xfrm>
            <a:custGeom>
              <a:rect b="b" l="l" r="r" t="t"/>
              <a:pathLst>
                <a:path extrusionOk="0" h="130964" w="130393">
                  <a:moveTo>
                    <a:pt x="130393" y="65482"/>
                  </a:moveTo>
                  <a:cubicBezTo>
                    <a:pt x="130393" y="101647"/>
                    <a:pt x="101204" y="130965"/>
                    <a:pt x="65197" y="130965"/>
                  </a:cubicBezTo>
                  <a:cubicBezTo>
                    <a:pt x="29190" y="130965"/>
                    <a:pt x="0" y="101647"/>
                    <a:pt x="0" y="65482"/>
                  </a:cubicBezTo>
                  <a:cubicBezTo>
                    <a:pt x="0" y="29317"/>
                    <a:pt x="29190" y="0"/>
                    <a:pt x="65197" y="0"/>
                  </a:cubicBezTo>
                  <a:cubicBezTo>
                    <a:pt x="101204" y="0"/>
                    <a:pt x="130393" y="29317"/>
                    <a:pt x="130393" y="65482"/>
                  </a:cubicBezTo>
                  <a:close/>
                </a:path>
              </a:pathLst>
            </a:custGeom>
            <a:solidFill>
              <a:srgbClr val="FFD2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2" name="Google Shape;162;p3"/>
            <p:cNvSpPr/>
            <p:nvPr/>
          </p:nvSpPr>
          <p:spPr>
            <a:xfrm>
              <a:off x="2113532" y="3461328"/>
              <a:ext cx="55842" cy="56085"/>
            </a:xfrm>
            <a:custGeom>
              <a:rect b="b" l="l" r="r" t="t"/>
              <a:pathLst>
                <a:path extrusionOk="0" h="56085" w="55842">
                  <a:moveTo>
                    <a:pt x="2057" y="54020"/>
                  </a:moveTo>
                  <a:cubicBezTo>
                    <a:pt x="-686" y="51250"/>
                    <a:pt x="-686" y="46773"/>
                    <a:pt x="2057" y="44003"/>
                  </a:cubicBezTo>
                  <a:lnTo>
                    <a:pt x="44070" y="1843"/>
                  </a:lnTo>
                  <a:cubicBezTo>
                    <a:pt x="46939" y="-784"/>
                    <a:pt x="51390" y="-579"/>
                    <a:pt x="54006" y="2307"/>
                  </a:cubicBezTo>
                  <a:cubicBezTo>
                    <a:pt x="56454" y="5001"/>
                    <a:pt x="56454" y="9128"/>
                    <a:pt x="54006" y="11823"/>
                  </a:cubicBezTo>
                  <a:lnTo>
                    <a:pt x="12030" y="54020"/>
                  </a:lnTo>
                  <a:cubicBezTo>
                    <a:pt x="9272" y="56774"/>
                    <a:pt x="4814" y="56774"/>
                    <a:pt x="2057" y="5402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3" name="Google Shape;163;p3"/>
            <p:cNvSpPr/>
            <p:nvPr/>
          </p:nvSpPr>
          <p:spPr>
            <a:xfrm>
              <a:off x="2114226" y="3461783"/>
              <a:ext cx="56071" cy="56316"/>
            </a:xfrm>
            <a:custGeom>
              <a:rect b="b" l="l" r="r" t="t"/>
              <a:pathLst>
                <a:path extrusionOk="0" h="56316" w="56071">
                  <a:moveTo>
                    <a:pt x="44046" y="54237"/>
                  </a:moveTo>
                  <a:lnTo>
                    <a:pt x="2070" y="12078"/>
                  </a:lnTo>
                  <a:cubicBezTo>
                    <a:pt x="-683" y="9323"/>
                    <a:pt x="-691" y="4845"/>
                    <a:pt x="2052" y="2080"/>
                  </a:cubicBezTo>
                  <a:cubicBezTo>
                    <a:pt x="4794" y="-686"/>
                    <a:pt x="9252" y="-694"/>
                    <a:pt x="12006" y="2061"/>
                  </a:cubicBezTo>
                  <a:lnTo>
                    <a:pt x="54019" y="44258"/>
                  </a:lnTo>
                  <a:cubicBezTo>
                    <a:pt x="56762" y="47024"/>
                    <a:pt x="56754" y="51502"/>
                    <a:pt x="54001" y="54256"/>
                  </a:cubicBezTo>
                  <a:cubicBezTo>
                    <a:pt x="51247" y="57011"/>
                    <a:pt x="46789" y="57003"/>
                    <a:pt x="44046" y="54237"/>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4" name="Google Shape;164;p3"/>
            <p:cNvSpPr/>
            <p:nvPr/>
          </p:nvSpPr>
          <p:spPr>
            <a:xfrm>
              <a:off x="1675959" y="3469974"/>
              <a:ext cx="41417" cy="38534"/>
            </a:xfrm>
            <a:custGeom>
              <a:rect b="b" l="l" r="r" t="t"/>
              <a:pathLst>
                <a:path extrusionOk="0" h="38534" w="41417">
                  <a:moveTo>
                    <a:pt x="0" y="21416"/>
                  </a:moveTo>
                  <a:lnTo>
                    <a:pt x="13248" y="38534"/>
                  </a:lnTo>
                  <a:lnTo>
                    <a:pt x="41418" y="0"/>
                  </a:lnTo>
                </a:path>
              </a:pathLst>
            </a:custGeom>
            <a:noFill/>
            <a:ln cap="rnd" cmpd="sng" w="1485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5" name="Google Shape;165;p3"/>
            <p:cNvSpPr/>
            <p:nvPr/>
          </p:nvSpPr>
          <p:spPr>
            <a:xfrm>
              <a:off x="2557772" y="3456900"/>
              <a:ext cx="48748" cy="71529"/>
            </a:xfrm>
            <a:custGeom>
              <a:rect b="b" l="l" r="r" t="t"/>
              <a:pathLst>
                <a:path extrusionOk="0" h="71529" w="48748">
                  <a:moveTo>
                    <a:pt x="25245" y="30"/>
                  </a:moveTo>
                  <a:cubicBezTo>
                    <a:pt x="31460" y="-273"/>
                    <a:pt x="37570" y="1734"/>
                    <a:pt x="42400" y="5674"/>
                  </a:cubicBezTo>
                  <a:cubicBezTo>
                    <a:pt x="46509" y="9224"/>
                    <a:pt x="48831" y="14431"/>
                    <a:pt x="48726" y="19876"/>
                  </a:cubicBezTo>
                  <a:cubicBezTo>
                    <a:pt x="48890" y="23330"/>
                    <a:pt x="48161" y="26769"/>
                    <a:pt x="46605" y="29856"/>
                  </a:cubicBezTo>
                  <a:cubicBezTo>
                    <a:pt x="45534" y="32274"/>
                    <a:pt x="43900" y="34401"/>
                    <a:pt x="41842" y="36060"/>
                  </a:cubicBezTo>
                  <a:cubicBezTo>
                    <a:pt x="39993" y="37630"/>
                    <a:pt x="37968" y="38983"/>
                    <a:pt x="35814" y="40097"/>
                  </a:cubicBezTo>
                  <a:cubicBezTo>
                    <a:pt x="34399" y="40956"/>
                    <a:pt x="33432" y="41442"/>
                    <a:pt x="33060" y="41741"/>
                  </a:cubicBezTo>
                  <a:cubicBezTo>
                    <a:pt x="29153" y="44133"/>
                    <a:pt x="27031" y="46339"/>
                    <a:pt x="27031" y="50076"/>
                  </a:cubicBezTo>
                  <a:cubicBezTo>
                    <a:pt x="27031" y="52468"/>
                    <a:pt x="26287" y="53141"/>
                    <a:pt x="23980" y="53141"/>
                  </a:cubicBezTo>
                  <a:lnTo>
                    <a:pt x="20259" y="53141"/>
                  </a:lnTo>
                  <a:cubicBezTo>
                    <a:pt x="17952" y="53141"/>
                    <a:pt x="17207" y="52468"/>
                    <a:pt x="17207" y="50076"/>
                  </a:cubicBezTo>
                  <a:cubicBezTo>
                    <a:pt x="16891" y="43408"/>
                    <a:pt x="20463" y="37163"/>
                    <a:pt x="26362" y="34079"/>
                  </a:cubicBezTo>
                  <a:cubicBezTo>
                    <a:pt x="26362" y="34079"/>
                    <a:pt x="30083" y="31650"/>
                    <a:pt x="30269" y="31575"/>
                  </a:cubicBezTo>
                  <a:cubicBezTo>
                    <a:pt x="31452" y="30768"/>
                    <a:pt x="32572" y="29867"/>
                    <a:pt x="33618" y="28884"/>
                  </a:cubicBezTo>
                  <a:cubicBezTo>
                    <a:pt x="34612" y="27763"/>
                    <a:pt x="35438" y="26503"/>
                    <a:pt x="36074" y="25146"/>
                  </a:cubicBezTo>
                  <a:cubicBezTo>
                    <a:pt x="36636" y="23573"/>
                    <a:pt x="36937" y="21921"/>
                    <a:pt x="36967" y="20250"/>
                  </a:cubicBezTo>
                  <a:cubicBezTo>
                    <a:pt x="36967" y="14382"/>
                    <a:pt x="32650" y="10458"/>
                    <a:pt x="25022" y="10458"/>
                  </a:cubicBezTo>
                  <a:cubicBezTo>
                    <a:pt x="18867" y="9901"/>
                    <a:pt x="13118" y="13609"/>
                    <a:pt x="11067" y="19465"/>
                  </a:cubicBezTo>
                  <a:cubicBezTo>
                    <a:pt x="10025" y="21857"/>
                    <a:pt x="9281" y="22269"/>
                    <a:pt x="6974" y="21484"/>
                  </a:cubicBezTo>
                  <a:lnTo>
                    <a:pt x="2397" y="19839"/>
                  </a:lnTo>
                  <a:cubicBezTo>
                    <a:pt x="908" y="19660"/>
                    <a:pt x="-156" y="18303"/>
                    <a:pt x="19" y="16808"/>
                  </a:cubicBezTo>
                  <a:cubicBezTo>
                    <a:pt x="67" y="16427"/>
                    <a:pt x="190" y="16057"/>
                    <a:pt x="387" y="15728"/>
                  </a:cubicBezTo>
                  <a:cubicBezTo>
                    <a:pt x="4406" y="5188"/>
                    <a:pt x="12742" y="30"/>
                    <a:pt x="25245" y="30"/>
                  </a:cubicBezTo>
                  <a:close/>
                  <a:moveTo>
                    <a:pt x="22566" y="58411"/>
                  </a:moveTo>
                  <a:cubicBezTo>
                    <a:pt x="27143" y="58411"/>
                    <a:pt x="28669" y="59943"/>
                    <a:pt x="28669" y="64541"/>
                  </a:cubicBezTo>
                  <a:lnTo>
                    <a:pt x="28669" y="65400"/>
                  </a:lnTo>
                  <a:cubicBezTo>
                    <a:pt x="28669" y="70110"/>
                    <a:pt x="27143" y="71530"/>
                    <a:pt x="22566" y="71530"/>
                  </a:cubicBezTo>
                  <a:lnTo>
                    <a:pt x="21784" y="71530"/>
                  </a:lnTo>
                  <a:cubicBezTo>
                    <a:pt x="17207" y="71530"/>
                    <a:pt x="15682" y="70110"/>
                    <a:pt x="15682" y="65400"/>
                  </a:cubicBezTo>
                  <a:lnTo>
                    <a:pt x="15682" y="64541"/>
                  </a:lnTo>
                  <a:cubicBezTo>
                    <a:pt x="15682" y="59943"/>
                    <a:pt x="17207" y="58411"/>
                    <a:pt x="21784" y="58411"/>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166" name="Google Shape;166;p3"/>
          <p:cNvGrpSpPr/>
          <p:nvPr/>
        </p:nvGrpSpPr>
        <p:grpSpPr>
          <a:xfrm>
            <a:off x="2806280" y="3758660"/>
            <a:ext cx="787656" cy="704875"/>
            <a:chOff x="7070413" y="3320867"/>
            <a:chExt cx="866421" cy="775362"/>
          </a:xfrm>
        </p:grpSpPr>
        <p:sp>
          <p:nvSpPr>
            <p:cNvPr id="167" name="Google Shape;167;p3"/>
            <p:cNvSpPr/>
            <p:nvPr/>
          </p:nvSpPr>
          <p:spPr>
            <a:xfrm>
              <a:off x="7070413" y="3320867"/>
              <a:ext cx="387271" cy="641780"/>
            </a:xfrm>
            <a:custGeom>
              <a:rect b="b" l="l" r="r" t="t"/>
              <a:pathLst>
                <a:path extrusionOk="0" h="641780" w="387271">
                  <a:moveTo>
                    <a:pt x="0" y="0"/>
                  </a:moveTo>
                  <a:lnTo>
                    <a:pt x="387272" y="0"/>
                  </a:lnTo>
                  <a:lnTo>
                    <a:pt x="387272" y="641780"/>
                  </a:lnTo>
                  <a:lnTo>
                    <a:pt x="0" y="641780"/>
                  </a:lnTo>
                  <a:close/>
                </a:path>
              </a:pathLst>
            </a:custGeom>
            <a:solidFill>
              <a:srgbClr val="E6E6E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8" name="Google Shape;168;p3"/>
            <p:cNvSpPr/>
            <p:nvPr/>
          </p:nvSpPr>
          <p:spPr>
            <a:xfrm>
              <a:off x="7549563" y="3454449"/>
              <a:ext cx="387271" cy="641780"/>
            </a:xfrm>
            <a:custGeom>
              <a:rect b="b" l="l" r="r" t="t"/>
              <a:pathLst>
                <a:path extrusionOk="0" h="641780" w="387271">
                  <a:moveTo>
                    <a:pt x="0" y="0"/>
                  </a:moveTo>
                  <a:lnTo>
                    <a:pt x="387272" y="0"/>
                  </a:lnTo>
                  <a:lnTo>
                    <a:pt x="387272" y="641780"/>
                  </a:lnTo>
                  <a:lnTo>
                    <a:pt x="0" y="641780"/>
                  </a:lnTo>
                  <a:close/>
                </a:path>
              </a:pathLst>
            </a:custGeom>
            <a:solidFill>
              <a:srgbClr val="E6E6E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9" name="Google Shape;169;p3"/>
            <p:cNvSpPr/>
            <p:nvPr/>
          </p:nvSpPr>
          <p:spPr>
            <a:xfrm>
              <a:off x="7070413" y="3320867"/>
              <a:ext cx="387308" cy="312338"/>
            </a:xfrm>
            <a:custGeom>
              <a:rect b="b" l="l" r="r" t="t"/>
              <a:pathLst>
                <a:path extrusionOk="0" h="312338" w="387308">
                  <a:moveTo>
                    <a:pt x="0" y="274974"/>
                  </a:moveTo>
                  <a:lnTo>
                    <a:pt x="5917" y="277590"/>
                  </a:lnTo>
                  <a:cubicBezTo>
                    <a:pt x="129976" y="333082"/>
                    <a:pt x="273598" y="321556"/>
                    <a:pt x="387309" y="246980"/>
                  </a:cubicBezTo>
                  <a:lnTo>
                    <a:pt x="387309" y="246980"/>
                  </a:lnTo>
                  <a:lnTo>
                    <a:pt x="387309" y="0"/>
                  </a:lnTo>
                  <a:lnTo>
                    <a:pt x="0" y="0"/>
                  </a:lnTo>
                  <a:close/>
                </a:path>
              </a:pathLst>
            </a:custGeom>
            <a:solidFill>
              <a:srgbClr val="FFFFFF">
                <a:alpha val="65882"/>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0" name="Google Shape;170;p3"/>
            <p:cNvSpPr/>
            <p:nvPr/>
          </p:nvSpPr>
          <p:spPr>
            <a:xfrm>
              <a:off x="7581901" y="3481322"/>
              <a:ext cx="29174" cy="3737"/>
            </a:xfrm>
            <a:custGeom>
              <a:rect b="b" l="l" r="r" t="t"/>
              <a:pathLst>
                <a:path extrusionOk="0" h="3737" w="29174">
                  <a:moveTo>
                    <a:pt x="0" y="0"/>
                  </a:moveTo>
                  <a:lnTo>
                    <a:pt x="29175" y="0"/>
                  </a:lnTo>
                </a:path>
              </a:pathLst>
            </a:custGeom>
            <a:noFill/>
            <a:ln cap="flat" cmpd="sng" w="9525">
              <a:solidFill>
                <a:srgbClr val="A8A8A8"/>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1" name="Google Shape;171;p3"/>
            <p:cNvSpPr/>
            <p:nvPr/>
          </p:nvSpPr>
          <p:spPr>
            <a:xfrm>
              <a:off x="7581901" y="3495487"/>
              <a:ext cx="29174" cy="3737"/>
            </a:xfrm>
            <a:custGeom>
              <a:rect b="b" l="l" r="r" t="t"/>
              <a:pathLst>
                <a:path extrusionOk="0" h="3737" w="29174">
                  <a:moveTo>
                    <a:pt x="0" y="0"/>
                  </a:moveTo>
                  <a:lnTo>
                    <a:pt x="29175" y="0"/>
                  </a:lnTo>
                </a:path>
              </a:pathLst>
            </a:custGeom>
            <a:noFill/>
            <a:ln cap="flat" cmpd="sng" w="9525">
              <a:solidFill>
                <a:srgbClr val="A8A8A8"/>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2" name="Google Shape;172;p3"/>
            <p:cNvSpPr/>
            <p:nvPr/>
          </p:nvSpPr>
          <p:spPr>
            <a:xfrm>
              <a:off x="7581901" y="3509653"/>
              <a:ext cx="29174" cy="3737"/>
            </a:xfrm>
            <a:custGeom>
              <a:rect b="b" l="l" r="r" t="t"/>
              <a:pathLst>
                <a:path extrusionOk="0" h="3737" w="29174">
                  <a:moveTo>
                    <a:pt x="0" y="0"/>
                  </a:moveTo>
                  <a:lnTo>
                    <a:pt x="29175" y="0"/>
                  </a:lnTo>
                </a:path>
              </a:pathLst>
            </a:custGeom>
            <a:noFill/>
            <a:ln cap="flat" cmpd="sng" w="9525">
              <a:solidFill>
                <a:srgbClr val="A8A8A8"/>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3" name="Google Shape;173;p3"/>
            <p:cNvSpPr/>
            <p:nvPr/>
          </p:nvSpPr>
          <p:spPr>
            <a:xfrm>
              <a:off x="7101746" y="3352001"/>
              <a:ext cx="29174" cy="3737"/>
            </a:xfrm>
            <a:custGeom>
              <a:rect b="b" l="l" r="r" t="t"/>
              <a:pathLst>
                <a:path extrusionOk="0" h="3737" w="29174">
                  <a:moveTo>
                    <a:pt x="0" y="0"/>
                  </a:moveTo>
                  <a:lnTo>
                    <a:pt x="29175" y="0"/>
                  </a:lnTo>
                </a:path>
              </a:pathLst>
            </a:custGeom>
            <a:noFill/>
            <a:ln cap="flat" cmpd="sng" w="9525">
              <a:solidFill>
                <a:srgbClr val="A8A8A8"/>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4" name="Google Shape;174;p3"/>
            <p:cNvSpPr/>
            <p:nvPr/>
          </p:nvSpPr>
          <p:spPr>
            <a:xfrm>
              <a:off x="7101746" y="3366167"/>
              <a:ext cx="29174" cy="3737"/>
            </a:xfrm>
            <a:custGeom>
              <a:rect b="b" l="l" r="r" t="t"/>
              <a:pathLst>
                <a:path extrusionOk="0" h="3737" w="29174">
                  <a:moveTo>
                    <a:pt x="0" y="0"/>
                  </a:moveTo>
                  <a:lnTo>
                    <a:pt x="29175" y="0"/>
                  </a:lnTo>
                </a:path>
              </a:pathLst>
            </a:custGeom>
            <a:noFill/>
            <a:ln cap="flat" cmpd="sng" w="9525">
              <a:solidFill>
                <a:srgbClr val="A8A8A8"/>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5" name="Google Shape;175;p3"/>
            <p:cNvSpPr/>
            <p:nvPr/>
          </p:nvSpPr>
          <p:spPr>
            <a:xfrm>
              <a:off x="7101746" y="3380332"/>
              <a:ext cx="29174" cy="3737"/>
            </a:xfrm>
            <a:custGeom>
              <a:rect b="b" l="l" r="r" t="t"/>
              <a:pathLst>
                <a:path extrusionOk="0" h="3737" w="29174">
                  <a:moveTo>
                    <a:pt x="0" y="0"/>
                  </a:moveTo>
                  <a:lnTo>
                    <a:pt x="29175" y="0"/>
                  </a:lnTo>
                </a:path>
              </a:pathLst>
            </a:custGeom>
            <a:noFill/>
            <a:ln cap="flat" cmpd="sng" w="9525">
              <a:solidFill>
                <a:srgbClr val="A8A8A8"/>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6" name="Google Shape;176;p3"/>
            <p:cNvSpPr/>
            <p:nvPr/>
          </p:nvSpPr>
          <p:spPr>
            <a:xfrm>
              <a:off x="7688924" y="3486405"/>
              <a:ext cx="115284" cy="17828"/>
            </a:xfrm>
            <a:custGeom>
              <a:rect b="b" l="l" r="r" t="t"/>
              <a:pathLst>
                <a:path extrusionOk="0" h="17828" w="115284">
                  <a:moveTo>
                    <a:pt x="0" y="0"/>
                  </a:moveTo>
                  <a:lnTo>
                    <a:pt x="115285" y="0"/>
                  </a:lnTo>
                  <a:lnTo>
                    <a:pt x="115285" y="17828"/>
                  </a:lnTo>
                  <a:lnTo>
                    <a:pt x="0" y="17828"/>
                  </a:lnTo>
                  <a:close/>
                </a:path>
              </a:pathLst>
            </a:custGeom>
            <a:solidFill>
              <a:srgbClr val="A8A8A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7" name="Google Shape;177;p3"/>
            <p:cNvSpPr/>
            <p:nvPr/>
          </p:nvSpPr>
          <p:spPr>
            <a:xfrm>
              <a:off x="7213682" y="3357271"/>
              <a:ext cx="115284" cy="17828"/>
            </a:xfrm>
            <a:custGeom>
              <a:rect b="b" l="l" r="r" t="t"/>
              <a:pathLst>
                <a:path extrusionOk="0" h="17828" w="115284">
                  <a:moveTo>
                    <a:pt x="0" y="0"/>
                  </a:moveTo>
                  <a:lnTo>
                    <a:pt x="115285" y="0"/>
                  </a:lnTo>
                  <a:lnTo>
                    <a:pt x="115285" y="17828"/>
                  </a:lnTo>
                  <a:lnTo>
                    <a:pt x="0" y="17828"/>
                  </a:lnTo>
                  <a:close/>
                </a:path>
              </a:pathLst>
            </a:custGeom>
            <a:solidFill>
              <a:srgbClr val="A8A8A8">
                <a:alpha val="31764"/>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8" name="Google Shape;178;p3"/>
            <p:cNvSpPr/>
            <p:nvPr/>
          </p:nvSpPr>
          <p:spPr>
            <a:xfrm>
              <a:off x="7549563" y="3548748"/>
              <a:ext cx="387271" cy="478410"/>
            </a:xfrm>
            <a:custGeom>
              <a:rect b="b" l="l" r="r" t="t"/>
              <a:pathLst>
                <a:path extrusionOk="0" h="478410" w="387271">
                  <a:moveTo>
                    <a:pt x="0" y="0"/>
                  </a:moveTo>
                  <a:lnTo>
                    <a:pt x="387272" y="0"/>
                  </a:lnTo>
                  <a:lnTo>
                    <a:pt x="387272" y="478411"/>
                  </a:lnTo>
                  <a:lnTo>
                    <a:pt x="0" y="478411"/>
                  </a:lnTo>
                  <a:close/>
                </a:path>
              </a:pathLst>
            </a:custGeom>
            <a:solidFill>
              <a:srgbClr val="FFFFFF">
                <a:alpha val="29803"/>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9" name="Google Shape;179;p3"/>
            <p:cNvSpPr/>
            <p:nvPr/>
          </p:nvSpPr>
          <p:spPr>
            <a:xfrm>
              <a:off x="7596488" y="3608549"/>
              <a:ext cx="109553" cy="33189"/>
            </a:xfrm>
            <a:custGeom>
              <a:rect b="b" l="l" r="r" t="t"/>
              <a:pathLst>
                <a:path extrusionOk="0" h="33189" w="109553">
                  <a:moveTo>
                    <a:pt x="0" y="0"/>
                  </a:moveTo>
                  <a:lnTo>
                    <a:pt x="109554" y="0"/>
                  </a:lnTo>
                  <a:lnTo>
                    <a:pt x="109554" y="33190"/>
                  </a:lnTo>
                  <a:lnTo>
                    <a:pt x="0" y="33190"/>
                  </a:lnTo>
                  <a:close/>
                </a:path>
              </a:pathLst>
            </a:custGeom>
            <a:solidFill>
              <a:srgbClr val="C1C1C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0" name="Google Shape;180;p3"/>
            <p:cNvSpPr/>
            <p:nvPr/>
          </p:nvSpPr>
          <p:spPr>
            <a:xfrm>
              <a:off x="7150421" y="3685356"/>
              <a:ext cx="235407" cy="33189"/>
            </a:xfrm>
            <a:custGeom>
              <a:rect b="b" l="l" r="r" t="t"/>
              <a:pathLst>
                <a:path extrusionOk="0" h="33189" w="235407">
                  <a:moveTo>
                    <a:pt x="0" y="0"/>
                  </a:moveTo>
                  <a:lnTo>
                    <a:pt x="235407" y="0"/>
                  </a:lnTo>
                  <a:lnTo>
                    <a:pt x="235407" y="33190"/>
                  </a:lnTo>
                  <a:lnTo>
                    <a:pt x="0" y="33190"/>
                  </a:lnTo>
                  <a:close/>
                </a:path>
              </a:pathLst>
            </a:custGeom>
            <a:solidFill>
              <a:srgbClr val="C1C1C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1" name="Google Shape;181;p3"/>
            <p:cNvSpPr/>
            <p:nvPr/>
          </p:nvSpPr>
          <p:spPr>
            <a:xfrm>
              <a:off x="7177028" y="3751287"/>
              <a:ext cx="182676" cy="33189"/>
            </a:xfrm>
            <a:custGeom>
              <a:rect b="b" l="l" r="r" t="t"/>
              <a:pathLst>
                <a:path extrusionOk="0" h="33189" w="182676">
                  <a:moveTo>
                    <a:pt x="0" y="0"/>
                  </a:moveTo>
                  <a:lnTo>
                    <a:pt x="182677" y="0"/>
                  </a:lnTo>
                  <a:lnTo>
                    <a:pt x="182677" y="33190"/>
                  </a:lnTo>
                  <a:lnTo>
                    <a:pt x="0" y="33190"/>
                  </a:lnTo>
                  <a:close/>
                </a:path>
              </a:pathLst>
            </a:custGeom>
            <a:solidFill>
              <a:srgbClr val="C1C1C1">
                <a:alpha val="5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2" name="Google Shape;182;p3"/>
            <p:cNvSpPr/>
            <p:nvPr/>
          </p:nvSpPr>
          <p:spPr>
            <a:xfrm>
              <a:off x="7742808" y="3608549"/>
              <a:ext cx="154209" cy="33189"/>
            </a:xfrm>
            <a:custGeom>
              <a:rect b="b" l="l" r="r" t="t"/>
              <a:pathLst>
                <a:path extrusionOk="0" h="33189" w="154209">
                  <a:moveTo>
                    <a:pt x="0" y="0"/>
                  </a:moveTo>
                  <a:lnTo>
                    <a:pt x="154209" y="0"/>
                  </a:lnTo>
                  <a:lnTo>
                    <a:pt x="154209" y="33190"/>
                  </a:lnTo>
                  <a:lnTo>
                    <a:pt x="0" y="3319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3" name="Google Shape;183;p3"/>
            <p:cNvSpPr/>
            <p:nvPr/>
          </p:nvSpPr>
          <p:spPr>
            <a:xfrm>
              <a:off x="7596488" y="3879561"/>
              <a:ext cx="109553" cy="33189"/>
            </a:xfrm>
            <a:custGeom>
              <a:rect b="b" l="l" r="r" t="t"/>
              <a:pathLst>
                <a:path extrusionOk="0" h="33189" w="109553">
                  <a:moveTo>
                    <a:pt x="0" y="0"/>
                  </a:moveTo>
                  <a:lnTo>
                    <a:pt x="109554" y="0"/>
                  </a:lnTo>
                  <a:lnTo>
                    <a:pt x="109554" y="33190"/>
                  </a:lnTo>
                  <a:lnTo>
                    <a:pt x="0" y="33190"/>
                  </a:lnTo>
                  <a:close/>
                </a:path>
              </a:pathLst>
            </a:custGeom>
            <a:solidFill>
              <a:srgbClr val="C1C1C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4" name="Google Shape;184;p3"/>
            <p:cNvSpPr/>
            <p:nvPr/>
          </p:nvSpPr>
          <p:spPr>
            <a:xfrm>
              <a:off x="7742808" y="3879561"/>
              <a:ext cx="154209" cy="33189"/>
            </a:xfrm>
            <a:custGeom>
              <a:rect b="b" l="l" r="r" t="t"/>
              <a:pathLst>
                <a:path extrusionOk="0" h="33189" w="154209">
                  <a:moveTo>
                    <a:pt x="0" y="0"/>
                  </a:moveTo>
                  <a:lnTo>
                    <a:pt x="154209" y="0"/>
                  </a:lnTo>
                  <a:lnTo>
                    <a:pt x="154209" y="33190"/>
                  </a:lnTo>
                  <a:lnTo>
                    <a:pt x="0" y="3319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5" name="Google Shape;185;p3"/>
            <p:cNvSpPr/>
            <p:nvPr/>
          </p:nvSpPr>
          <p:spPr>
            <a:xfrm>
              <a:off x="7596488" y="3677022"/>
              <a:ext cx="109553" cy="33189"/>
            </a:xfrm>
            <a:custGeom>
              <a:rect b="b" l="l" r="r" t="t"/>
              <a:pathLst>
                <a:path extrusionOk="0" h="33189" w="109553">
                  <a:moveTo>
                    <a:pt x="0" y="0"/>
                  </a:moveTo>
                  <a:lnTo>
                    <a:pt x="109554" y="0"/>
                  </a:lnTo>
                  <a:lnTo>
                    <a:pt x="109554" y="33190"/>
                  </a:lnTo>
                  <a:lnTo>
                    <a:pt x="0" y="33190"/>
                  </a:lnTo>
                  <a:close/>
                </a:path>
              </a:pathLst>
            </a:custGeom>
            <a:solidFill>
              <a:srgbClr val="C1C1C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6" name="Google Shape;186;p3"/>
            <p:cNvSpPr/>
            <p:nvPr/>
          </p:nvSpPr>
          <p:spPr>
            <a:xfrm>
              <a:off x="7742808" y="3677022"/>
              <a:ext cx="124141" cy="33189"/>
            </a:xfrm>
            <a:custGeom>
              <a:rect b="b" l="l" r="r" t="t"/>
              <a:pathLst>
                <a:path extrusionOk="0" h="33189" w="124141">
                  <a:moveTo>
                    <a:pt x="0" y="0"/>
                  </a:moveTo>
                  <a:lnTo>
                    <a:pt x="124141" y="0"/>
                  </a:lnTo>
                  <a:lnTo>
                    <a:pt x="124141" y="33190"/>
                  </a:lnTo>
                  <a:lnTo>
                    <a:pt x="0" y="3319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7" name="Google Shape;187;p3"/>
            <p:cNvSpPr/>
            <p:nvPr/>
          </p:nvSpPr>
          <p:spPr>
            <a:xfrm>
              <a:off x="7596488" y="3745270"/>
              <a:ext cx="75355" cy="33189"/>
            </a:xfrm>
            <a:custGeom>
              <a:rect b="b" l="l" r="r" t="t"/>
              <a:pathLst>
                <a:path extrusionOk="0" h="33189" w="75355">
                  <a:moveTo>
                    <a:pt x="0" y="0"/>
                  </a:moveTo>
                  <a:lnTo>
                    <a:pt x="75356" y="0"/>
                  </a:lnTo>
                  <a:lnTo>
                    <a:pt x="75356" y="33190"/>
                  </a:lnTo>
                  <a:lnTo>
                    <a:pt x="0" y="33190"/>
                  </a:lnTo>
                  <a:close/>
                </a:path>
              </a:pathLst>
            </a:custGeom>
            <a:solidFill>
              <a:srgbClr val="C1C1C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8" name="Google Shape;188;p3"/>
            <p:cNvSpPr/>
            <p:nvPr/>
          </p:nvSpPr>
          <p:spPr>
            <a:xfrm>
              <a:off x="7742808" y="3745270"/>
              <a:ext cx="154209" cy="33189"/>
            </a:xfrm>
            <a:custGeom>
              <a:rect b="b" l="l" r="r" t="t"/>
              <a:pathLst>
                <a:path extrusionOk="0" h="33189" w="154209">
                  <a:moveTo>
                    <a:pt x="0" y="0"/>
                  </a:moveTo>
                  <a:lnTo>
                    <a:pt x="154209" y="0"/>
                  </a:lnTo>
                  <a:lnTo>
                    <a:pt x="154209" y="33190"/>
                  </a:lnTo>
                  <a:lnTo>
                    <a:pt x="0" y="3319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9" name="Google Shape;189;p3"/>
            <p:cNvSpPr/>
            <p:nvPr/>
          </p:nvSpPr>
          <p:spPr>
            <a:xfrm>
              <a:off x="7596488" y="3810827"/>
              <a:ext cx="75355" cy="33189"/>
            </a:xfrm>
            <a:custGeom>
              <a:rect b="b" l="l" r="r" t="t"/>
              <a:pathLst>
                <a:path extrusionOk="0" h="33189" w="75355">
                  <a:moveTo>
                    <a:pt x="0" y="0"/>
                  </a:moveTo>
                  <a:lnTo>
                    <a:pt x="75356" y="0"/>
                  </a:lnTo>
                  <a:lnTo>
                    <a:pt x="75356" y="33190"/>
                  </a:lnTo>
                  <a:lnTo>
                    <a:pt x="0" y="33190"/>
                  </a:lnTo>
                  <a:close/>
                </a:path>
              </a:pathLst>
            </a:custGeom>
            <a:solidFill>
              <a:srgbClr val="C1C1C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0" name="Google Shape;190;p3"/>
            <p:cNvSpPr/>
            <p:nvPr/>
          </p:nvSpPr>
          <p:spPr>
            <a:xfrm>
              <a:off x="7742808" y="3810827"/>
              <a:ext cx="105125" cy="33189"/>
            </a:xfrm>
            <a:custGeom>
              <a:rect b="b" l="l" r="r" t="t"/>
              <a:pathLst>
                <a:path extrusionOk="0" h="33189" w="105125">
                  <a:moveTo>
                    <a:pt x="0" y="0"/>
                  </a:moveTo>
                  <a:lnTo>
                    <a:pt x="105126" y="0"/>
                  </a:lnTo>
                  <a:lnTo>
                    <a:pt x="105126" y="33190"/>
                  </a:lnTo>
                  <a:lnTo>
                    <a:pt x="0" y="3319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1" name="Google Shape;191;p3"/>
            <p:cNvSpPr/>
            <p:nvPr/>
          </p:nvSpPr>
          <p:spPr>
            <a:xfrm>
              <a:off x="7651265" y="3947959"/>
              <a:ext cx="189709" cy="51541"/>
            </a:xfrm>
            <a:custGeom>
              <a:rect b="b" l="l" r="r" t="t"/>
              <a:pathLst>
                <a:path extrusionOk="0" h="51541" w="189709">
                  <a:moveTo>
                    <a:pt x="0" y="0"/>
                  </a:moveTo>
                  <a:lnTo>
                    <a:pt x="189710" y="0"/>
                  </a:lnTo>
                  <a:lnTo>
                    <a:pt x="189710" y="51541"/>
                  </a:lnTo>
                  <a:lnTo>
                    <a:pt x="0" y="51541"/>
                  </a:lnTo>
                  <a:close/>
                </a:path>
              </a:pathLst>
            </a:custGeom>
            <a:solidFill>
              <a:srgbClr val="FFD2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2" name="Google Shape;192;p3"/>
            <p:cNvSpPr/>
            <p:nvPr/>
          </p:nvSpPr>
          <p:spPr>
            <a:xfrm>
              <a:off x="7175130" y="3838224"/>
              <a:ext cx="189709" cy="51541"/>
            </a:xfrm>
            <a:custGeom>
              <a:rect b="b" l="l" r="r" t="t"/>
              <a:pathLst>
                <a:path extrusionOk="0" h="51541" w="189709">
                  <a:moveTo>
                    <a:pt x="0" y="0"/>
                  </a:moveTo>
                  <a:lnTo>
                    <a:pt x="189710" y="0"/>
                  </a:lnTo>
                  <a:lnTo>
                    <a:pt x="189710" y="51541"/>
                  </a:lnTo>
                  <a:lnTo>
                    <a:pt x="0" y="51541"/>
                  </a:lnTo>
                  <a:close/>
                </a:path>
              </a:pathLst>
            </a:custGeom>
            <a:solidFill>
              <a:srgbClr val="FFD2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3" name="Google Shape;193;p3"/>
            <p:cNvSpPr/>
            <p:nvPr/>
          </p:nvSpPr>
          <p:spPr>
            <a:xfrm>
              <a:off x="7229542" y="3420702"/>
              <a:ext cx="93589" cy="130285"/>
            </a:xfrm>
            <a:custGeom>
              <a:rect b="b" l="l" r="r" t="t"/>
              <a:pathLst>
                <a:path extrusionOk="0" h="279278" w="200616">
                  <a:moveTo>
                    <a:pt x="186825" y="69201"/>
                  </a:moveTo>
                  <a:cubicBezTo>
                    <a:pt x="186825" y="69201"/>
                    <a:pt x="207265" y="167491"/>
                    <a:pt x="198378" y="235476"/>
                  </a:cubicBezTo>
                  <a:cubicBezTo>
                    <a:pt x="194735" y="263065"/>
                    <a:pt x="169420" y="282479"/>
                    <a:pt x="141830" y="278840"/>
                  </a:cubicBezTo>
                  <a:cubicBezTo>
                    <a:pt x="141733" y="278826"/>
                    <a:pt x="141639" y="278813"/>
                    <a:pt x="141546" y="278800"/>
                  </a:cubicBezTo>
                  <a:cubicBezTo>
                    <a:pt x="107331" y="273823"/>
                    <a:pt x="62585" y="257204"/>
                    <a:pt x="45256" y="205882"/>
                  </a:cubicBezTo>
                  <a:lnTo>
                    <a:pt x="5264" y="122389"/>
                  </a:lnTo>
                  <a:cubicBezTo>
                    <a:pt x="5264" y="122389"/>
                    <a:pt x="-18019" y="69067"/>
                    <a:pt x="33347" y="22100"/>
                  </a:cubicBezTo>
                  <a:cubicBezTo>
                    <a:pt x="84714" y="-24868"/>
                    <a:pt x="177405" y="8769"/>
                    <a:pt x="186825" y="69201"/>
                  </a:cubicBezTo>
                  <a:close/>
                </a:path>
              </a:pathLst>
            </a:custGeom>
            <a:solidFill>
              <a:srgbClr val="F4A28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4" name="Google Shape;194;p3"/>
            <p:cNvSpPr/>
            <p:nvPr/>
          </p:nvSpPr>
          <p:spPr>
            <a:xfrm>
              <a:off x="7229561" y="3484887"/>
              <a:ext cx="81216" cy="147041"/>
            </a:xfrm>
            <a:custGeom>
              <a:rect b="b" l="l" r="r" t="t"/>
              <a:pathLst>
                <a:path extrusionOk="0" h="147041" w="81216">
                  <a:moveTo>
                    <a:pt x="5755" y="0"/>
                  </a:moveTo>
                  <a:lnTo>
                    <a:pt x="54800" y="40132"/>
                  </a:lnTo>
                  <a:lnTo>
                    <a:pt x="81216" y="138781"/>
                  </a:lnTo>
                  <a:lnTo>
                    <a:pt x="41346" y="147041"/>
                  </a:lnTo>
                  <a:lnTo>
                    <a:pt x="0" y="145215"/>
                  </a:lnTo>
                  <a:close/>
                </a:path>
              </a:pathLst>
            </a:custGeom>
            <a:solidFill>
              <a:srgbClr val="F4A28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5" name="Google Shape;195;p3"/>
            <p:cNvSpPr/>
            <p:nvPr/>
          </p:nvSpPr>
          <p:spPr>
            <a:xfrm>
              <a:off x="7315599" y="3482192"/>
              <a:ext cx="22637" cy="34078"/>
            </a:xfrm>
            <a:custGeom>
              <a:rect b="b" l="l" r="r" t="t"/>
              <a:pathLst>
                <a:path extrusionOk="0" h="73050" w="48525">
                  <a:moveTo>
                    <a:pt x="12042" y="0"/>
                  </a:moveTo>
                  <a:lnTo>
                    <a:pt x="44257" y="35148"/>
                  </a:lnTo>
                  <a:cubicBezTo>
                    <a:pt x="50274" y="41649"/>
                    <a:pt x="49882" y="51798"/>
                    <a:pt x="43382" y="57814"/>
                  </a:cubicBezTo>
                  <a:cubicBezTo>
                    <a:pt x="41622" y="59445"/>
                    <a:pt x="39525" y="60654"/>
                    <a:pt x="37236" y="61364"/>
                  </a:cubicBezTo>
                  <a:lnTo>
                    <a:pt x="0" y="73051"/>
                  </a:lnTo>
                  <a:close/>
                </a:path>
              </a:pathLst>
            </a:custGeom>
            <a:solidFill>
              <a:srgbClr val="F4A28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6" name="Google Shape;196;p3"/>
            <p:cNvSpPr/>
            <p:nvPr/>
          </p:nvSpPr>
          <p:spPr>
            <a:xfrm>
              <a:off x="7262843" y="3535922"/>
              <a:ext cx="38369" cy="51595"/>
            </a:xfrm>
            <a:custGeom>
              <a:rect b="b" l="l" r="r" t="t"/>
              <a:pathLst>
                <a:path extrusionOk="0" h="110598" w="82248">
                  <a:moveTo>
                    <a:pt x="62209" y="27861"/>
                  </a:moveTo>
                  <a:cubicBezTo>
                    <a:pt x="39196" y="24848"/>
                    <a:pt x="17570" y="15161"/>
                    <a:pt x="0" y="0"/>
                  </a:cubicBezTo>
                  <a:cubicBezTo>
                    <a:pt x="0" y="0"/>
                    <a:pt x="9642" y="59409"/>
                    <a:pt x="82249" y="110598"/>
                  </a:cubicBezTo>
                  <a:close/>
                </a:path>
              </a:pathLst>
            </a:custGeom>
            <a:solidFill>
              <a:srgbClr val="CE8172">
                <a:alpha val="3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7" name="Google Shape;197;p3"/>
            <p:cNvSpPr/>
            <p:nvPr/>
          </p:nvSpPr>
          <p:spPr>
            <a:xfrm>
              <a:off x="7163258" y="3385780"/>
              <a:ext cx="151426" cy="214803"/>
            </a:xfrm>
            <a:custGeom>
              <a:rect b="b" l="l" r="r" t="t"/>
              <a:pathLst>
                <a:path extrusionOk="0" h="460449" w="324597">
                  <a:moveTo>
                    <a:pt x="323002" y="100513"/>
                  </a:moveTo>
                  <a:cubicBezTo>
                    <a:pt x="323002" y="100513"/>
                    <a:pt x="323002" y="211911"/>
                    <a:pt x="219691" y="214532"/>
                  </a:cubicBezTo>
                  <a:cubicBezTo>
                    <a:pt x="221380" y="214532"/>
                    <a:pt x="216003" y="276075"/>
                    <a:pt x="215603" y="279141"/>
                  </a:cubicBezTo>
                  <a:cubicBezTo>
                    <a:pt x="210227" y="321976"/>
                    <a:pt x="221335" y="365700"/>
                    <a:pt x="220447" y="409379"/>
                  </a:cubicBezTo>
                  <a:cubicBezTo>
                    <a:pt x="220975" y="416893"/>
                    <a:pt x="219438" y="424407"/>
                    <a:pt x="216003" y="431108"/>
                  </a:cubicBezTo>
                  <a:cubicBezTo>
                    <a:pt x="211115" y="438840"/>
                    <a:pt x="201917" y="442617"/>
                    <a:pt x="193208" y="445460"/>
                  </a:cubicBezTo>
                  <a:cubicBezTo>
                    <a:pt x="143348" y="461768"/>
                    <a:pt x="90106" y="464829"/>
                    <a:pt x="38708" y="454347"/>
                  </a:cubicBezTo>
                  <a:cubicBezTo>
                    <a:pt x="28990" y="453032"/>
                    <a:pt x="19792" y="449166"/>
                    <a:pt x="12047" y="443150"/>
                  </a:cubicBezTo>
                  <a:cubicBezTo>
                    <a:pt x="-1639" y="430752"/>
                    <a:pt x="-1283" y="409335"/>
                    <a:pt x="1649" y="391117"/>
                  </a:cubicBezTo>
                  <a:cubicBezTo>
                    <a:pt x="5618" y="366189"/>
                    <a:pt x="12336" y="341776"/>
                    <a:pt x="21690" y="318332"/>
                  </a:cubicBezTo>
                  <a:cubicBezTo>
                    <a:pt x="30088" y="297359"/>
                    <a:pt x="42841" y="278341"/>
                    <a:pt x="51017" y="257545"/>
                  </a:cubicBezTo>
                  <a:cubicBezTo>
                    <a:pt x="69328" y="210613"/>
                    <a:pt x="81774" y="161602"/>
                    <a:pt x="88075" y="111621"/>
                  </a:cubicBezTo>
                  <a:cubicBezTo>
                    <a:pt x="89422" y="96491"/>
                    <a:pt x="92572" y="81575"/>
                    <a:pt x="97451" y="67187"/>
                  </a:cubicBezTo>
                  <a:cubicBezTo>
                    <a:pt x="105449" y="46791"/>
                    <a:pt x="120646" y="30483"/>
                    <a:pt x="136953" y="16353"/>
                  </a:cubicBezTo>
                  <a:cubicBezTo>
                    <a:pt x="154105" y="1556"/>
                    <a:pt x="173790" y="445"/>
                    <a:pt x="196274" y="46"/>
                  </a:cubicBezTo>
                  <a:cubicBezTo>
                    <a:pt x="305539" y="-1687"/>
                    <a:pt x="331889" y="46302"/>
                    <a:pt x="323002" y="100513"/>
                  </a:cubicBezTo>
                  <a:close/>
                </a:path>
              </a:pathLst>
            </a:custGeom>
            <a:solidFill>
              <a:srgbClr val="FFD2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8" name="Google Shape;198;p3"/>
            <p:cNvSpPr/>
            <p:nvPr/>
          </p:nvSpPr>
          <p:spPr>
            <a:xfrm>
              <a:off x="7248203" y="3483369"/>
              <a:ext cx="23781" cy="29357"/>
            </a:xfrm>
            <a:custGeom>
              <a:rect b="b" l="l" r="r" t="t"/>
              <a:pathLst>
                <a:path extrusionOk="0" h="62929" w="50977">
                  <a:moveTo>
                    <a:pt x="50978" y="32625"/>
                  </a:moveTo>
                  <a:cubicBezTo>
                    <a:pt x="50978" y="32625"/>
                    <a:pt x="45690" y="-5678"/>
                    <a:pt x="17207" y="721"/>
                  </a:cubicBezTo>
                  <a:cubicBezTo>
                    <a:pt x="-11275" y="7119"/>
                    <a:pt x="-3944" y="62441"/>
                    <a:pt x="35826" y="62930"/>
                  </a:cubicBezTo>
                  <a:close/>
                </a:path>
              </a:pathLst>
            </a:custGeom>
            <a:solidFill>
              <a:srgbClr val="F4A28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9" name="Google Shape;199;p3"/>
            <p:cNvSpPr/>
            <p:nvPr/>
          </p:nvSpPr>
          <p:spPr>
            <a:xfrm rot="10800000">
              <a:off x="7204510" y="3607042"/>
              <a:ext cx="125526" cy="24884"/>
            </a:xfrm>
            <a:custGeom>
              <a:rect b="b" l="l" r="r" t="t"/>
              <a:pathLst>
                <a:path extrusionOk="0" h="24884" w="125526">
                  <a:moveTo>
                    <a:pt x="104009" y="24884"/>
                  </a:moveTo>
                  <a:lnTo>
                    <a:pt x="17838" y="24884"/>
                  </a:lnTo>
                  <a:cubicBezTo>
                    <a:pt x="11896" y="24884"/>
                    <a:pt x="6516" y="22475"/>
                    <a:pt x="2623" y="18582"/>
                  </a:cubicBezTo>
                  <a:lnTo>
                    <a:pt x="0" y="12250"/>
                  </a:lnTo>
                  <a:lnTo>
                    <a:pt x="59131" y="0"/>
                  </a:lnTo>
                  <a:lnTo>
                    <a:pt x="125526" y="2931"/>
                  </a:lnTo>
                  <a:lnTo>
                    <a:pt x="125526" y="3367"/>
                  </a:lnTo>
                  <a:cubicBezTo>
                    <a:pt x="125526" y="15251"/>
                    <a:pt x="115893" y="24884"/>
                    <a:pt x="104009" y="24884"/>
                  </a:cubicBezTo>
                  <a:close/>
                </a:path>
              </a:pathLst>
            </a:custGeom>
            <a:solidFill>
              <a:srgbClr val="54B6B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200" name="Google Shape;200;p3"/>
          <p:cNvGrpSpPr/>
          <p:nvPr/>
        </p:nvGrpSpPr>
        <p:grpSpPr>
          <a:xfrm flipH="1">
            <a:off x="6692247" y="2378847"/>
            <a:ext cx="898412" cy="652529"/>
            <a:chOff x="642952" y="1630101"/>
            <a:chExt cx="1909611" cy="1538628"/>
          </a:xfrm>
        </p:grpSpPr>
        <p:sp>
          <p:nvSpPr>
            <p:cNvPr id="201" name="Google Shape;201;p3"/>
            <p:cNvSpPr/>
            <p:nvPr/>
          </p:nvSpPr>
          <p:spPr>
            <a:xfrm>
              <a:off x="836245" y="1856590"/>
              <a:ext cx="714766" cy="583954"/>
            </a:xfrm>
            <a:custGeom>
              <a:rect b="b" l="l" r="r" t="t"/>
              <a:pathLst>
                <a:path extrusionOk="0" h="583954" w="714766">
                  <a:moveTo>
                    <a:pt x="88265" y="583955"/>
                  </a:moveTo>
                  <a:cubicBezTo>
                    <a:pt x="88265" y="583955"/>
                    <a:pt x="-110331" y="249913"/>
                    <a:pt x="88265" y="130279"/>
                  </a:cubicBezTo>
                  <a:cubicBezTo>
                    <a:pt x="286861" y="10645"/>
                    <a:pt x="565468" y="-82509"/>
                    <a:pt x="645382" y="113039"/>
                  </a:cubicBezTo>
                  <a:cubicBezTo>
                    <a:pt x="725297" y="308587"/>
                    <a:pt x="714248" y="583955"/>
                    <a:pt x="714248" y="583955"/>
                  </a:cubicBezTo>
                  <a:close/>
                </a:path>
              </a:pathLst>
            </a:custGeom>
            <a:solidFill>
              <a:srgbClr val="24285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2" name="Google Shape;202;p3"/>
            <p:cNvSpPr/>
            <p:nvPr/>
          </p:nvSpPr>
          <p:spPr>
            <a:xfrm>
              <a:off x="971550" y="1906956"/>
              <a:ext cx="694554" cy="682274"/>
            </a:xfrm>
            <a:custGeom>
              <a:rect b="b" l="l" r="r" t="t"/>
              <a:pathLst>
                <a:path extrusionOk="0" h="682274" w="694554">
                  <a:moveTo>
                    <a:pt x="209755" y="58768"/>
                  </a:moveTo>
                  <a:cubicBezTo>
                    <a:pt x="209755" y="58768"/>
                    <a:pt x="-51040" y="98582"/>
                    <a:pt x="8968" y="263936"/>
                  </a:cubicBezTo>
                  <a:cubicBezTo>
                    <a:pt x="68975" y="429290"/>
                    <a:pt x="126982" y="682274"/>
                    <a:pt x="126982" y="682274"/>
                  </a:cubicBezTo>
                  <a:lnTo>
                    <a:pt x="652477" y="682274"/>
                  </a:lnTo>
                  <a:cubicBezTo>
                    <a:pt x="652477" y="682274"/>
                    <a:pt x="690577" y="371093"/>
                    <a:pt x="694196" y="262127"/>
                  </a:cubicBezTo>
                  <a:cubicBezTo>
                    <a:pt x="697816" y="153161"/>
                    <a:pt x="683052" y="-119064"/>
                    <a:pt x="209755" y="58768"/>
                  </a:cubicBezTo>
                  <a:close/>
                </a:path>
              </a:pathLst>
            </a:custGeom>
            <a:solidFill>
              <a:srgbClr val="54B6B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3" name="Google Shape;203;p3"/>
            <p:cNvSpPr/>
            <p:nvPr/>
          </p:nvSpPr>
          <p:spPr>
            <a:xfrm>
              <a:off x="957277" y="2028684"/>
              <a:ext cx="740283" cy="411860"/>
            </a:xfrm>
            <a:custGeom>
              <a:rect b="b" l="l" r="r" t="t"/>
              <a:pathLst>
                <a:path extrusionOk="0" h="411860" w="740283">
                  <a:moveTo>
                    <a:pt x="513683" y="0"/>
                  </a:moveTo>
                  <a:cubicBezTo>
                    <a:pt x="513683" y="0"/>
                    <a:pt x="363474" y="69818"/>
                    <a:pt x="396526" y="228600"/>
                  </a:cubicBezTo>
                  <a:cubicBezTo>
                    <a:pt x="429578" y="387382"/>
                    <a:pt x="0" y="411861"/>
                    <a:pt x="0" y="411861"/>
                  </a:cubicBezTo>
                  <a:lnTo>
                    <a:pt x="657225" y="411861"/>
                  </a:lnTo>
                  <a:lnTo>
                    <a:pt x="740283" y="254222"/>
                  </a:lnTo>
                  <a:lnTo>
                    <a:pt x="641890" y="61436"/>
                  </a:lnTo>
                  <a:close/>
                </a:path>
              </a:pathLst>
            </a:custGeom>
            <a:solidFill>
              <a:srgbClr val="000000">
                <a:alpha val="7843"/>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4" name="Google Shape;204;p3"/>
            <p:cNvSpPr/>
            <p:nvPr/>
          </p:nvSpPr>
          <p:spPr>
            <a:xfrm>
              <a:off x="1287222" y="1954432"/>
              <a:ext cx="526789" cy="509501"/>
            </a:xfrm>
            <a:custGeom>
              <a:rect b="b" l="l" r="r" t="t"/>
              <a:pathLst>
                <a:path extrusionOk="0" h="509501" w="526789">
                  <a:moveTo>
                    <a:pt x="183356" y="116067"/>
                  </a:moveTo>
                  <a:cubicBezTo>
                    <a:pt x="165068" y="28341"/>
                    <a:pt x="266986" y="-33666"/>
                    <a:pt x="338804" y="19959"/>
                  </a:cubicBezTo>
                  <a:cubicBezTo>
                    <a:pt x="435921" y="90911"/>
                    <a:pt x="502148" y="196372"/>
                    <a:pt x="523875" y="314663"/>
                  </a:cubicBezTo>
                  <a:cubicBezTo>
                    <a:pt x="572357" y="576505"/>
                    <a:pt x="0" y="498686"/>
                    <a:pt x="0" y="498686"/>
                  </a:cubicBezTo>
                  <a:lnTo>
                    <a:pt x="10668" y="428201"/>
                  </a:lnTo>
                  <a:cubicBezTo>
                    <a:pt x="10668" y="428201"/>
                    <a:pt x="323088" y="429249"/>
                    <a:pt x="320707" y="328474"/>
                  </a:cubicBezTo>
                  <a:cubicBezTo>
                    <a:pt x="318802" y="260085"/>
                    <a:pt x="201835" y="204840"/>
                    <a:pt x="183356" y="116067"/>
                  </a:cubicBezTo>
                  <a:close/>
                </a:path>
              </a:pathLst>
            </a:custGeom>
            <a:solidFill>
              <a:srgbClr val="54B6B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5" name="Google Shape;205;p3"/>
            <p:cNvSpPr/>
            <p:nvPr/>
          </p:nvSpPr>
          <p:spPr>
            <a:xfrm>
              <a:off x="1287222" y="1954432"/>
              <a:ext cx="526789" cy="509501"/>
            </a:xfrm>
            <a:custGeom>
              <a:rect b="b" l="l" r="r" t="t"/>
              <a:pathLst>
                <a:path extrusionOk="0" h="509501" w="526789">
                  <a:moveTo>
                    <a:pt x="183356" y="116067"/>
                  </a:moveTo>
                  <a:cubicBezTo>
                    <a:pt x="165068" y="28341"/>
                    <a:pt x="266986" y="-33666"/>
                    <a:pt x="338804" y="19959"/>
                  </a:cubicBezTo>
                  <a:cubicBezTo>
                    <a:pt x="435921" y="90911"/>
                    <a:pt x="502148" y="196372"/>
                    <a:pt x="523875" y="314663"/>
                  </a:cubicBezTo>
                  <a:cubicBezTo>
                    <a:pt x="572357" y="576505"/>
                    <a:pt x="0" y="498686"/>
                    <a:pt x="0" y="498686"/>
                  </a:cubicBezTo>
                  <a:lnTo>
                    <a:pt x="10668" y="428201"/>
                  </a:lnTo>
                  <a:cubicBezTo>
                    <a:pt x="10668" y="428201"/>
                    <a:pt x="323088" y="429249"/>
                    <a:pt x="320707" y="328474"/>
                  </a:cubicBezTo>
                  <a:cubicBezTo>
                    <a:pt x="318802" y="260085"/>
                    <a:pt x="201835" y="204840"/>
                    <a:pt x="183356" y="116067"/>
                  </a:cubicBezTo>
                  <a:close/>
                </a:path>
              </a:pathLst>
            </a:custGeom>
            <a:solidFill>
              <a:srgbClr val="FFFFFF">
                <a:alpha val="45882"/>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6" name="Google Shape;206;p3"/>
            <p:cNvSpPr/>
            <p:nvPr/>
          </p:nvSpPr>
          <p:spPr>
            <a:xfrm>
              <a:off x="824311" y="2053412"/>
              <a:ext cx="502499" cy="387132"/>
            </a:xfrm>
            <a:custGeom>
              <a:rect b="b" l="l" r="r" t="t"/>
              <a:pathLst>
                <a:path extrusionOk="0" h="387132" w="502499">
                  <a:moveTo>
                    <a:pt x="138395" y="26612"/>
                  </a:moveTo>
                  <a:cubicBezTo>
                    <a:pt x="68196" y="94430"/>
                    <a:pt x="-35246" y="227780"/>
                    <a:pt x="11903" y="387133"/>
                  </a:cubicBezTo>
                  <a:lnTo>
                    <a:pt x="494344" y="387133"/>
                  </a:lnTo>
                  <a:cubicBezTo>
                    <a:pt x="494344" y="387133"/>
                    <a:pt x="547779" y="317315"/>
                    <a:pt x="381092" y="329221"/>
                  </a:cubicBezTo>
                  <a:cubicBezTo>
                    <a:pt x="214404" y="341127"/>
                    <a:pt x="163922" y="278453"/>
                    <a:pt x="268697" y="165582"/>
                  </a:cubicBezTo>
                  <a:cubicBezTo>
                    <a:pt x="321942" y="108432"/>
                    <a:pt x="302320" y="60807"/>
                    <a:pt x="270126" y="27564"/>
                  </a:cubicBezTo>
                  <a:cubicBezTo>
                    <a:pt x="233902" y="-8812"/>
                    <a:pt x="175141" y="-9240"/>
                    <a:pt x="138395" y="26612"/>
                  </a:cubicBezTo>
                  <a:close/>
                </a:path>
              </a:pathLst>
            </a:custGeom>
            <a:solidFill>
              <a:srgbClr val="54B6B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7" name="Google Shape;207;p3"/>
            <p:cNvSpPr/>
            <p:nvPr/>
          </p:nvSpPr>
          <p:spPr>
            <a:xfrm>
              <a:off x="824311" y="2053412"/>
              <a:ext cx="502499" cy="387132"/>
            </a:xfrm>
            <a:custGeom>
              <a:rect b="b" l="l" r="r" t="t"/>
              <a:pathLst>
                <a:path extrusionOk="0" h="387132" w="502499">
                  <a:moveTo>
                    <a:pt x="138395" y="26612"/>
                  </a:moveTo>
                  <a:cubicBezTo>
                    <a:pt x="68196" y="94430"/>
                    <a:pt x="-35246" y="227780"/>
                    <a:pt x="11903" y="387133"/>
                  </a:cubicBezTo>
                  <a:lnTo>
                    <a:pt x="494344" y="387133"/>
                  </a:lnTo>
                  <a:cubicBezTo>
                    <a:pt x="494344" y="387133"/>
                    <a:pt x="547779" y="317315"/>
                    <a:pt x="381092" y="329221"/>
                  </a:cubicBezTo>
                  <a:cubicBezTo>
                    <a:pt x="214404" y="341127"/>
                    <a:pt x="163922" y="278453"/>
                    <a:pt x="268697" y="165582"/>
                  </a:cubicBezTo>
                  <a:cubicBezTo>
                    <a:pt x="321942" y="108432"/>
                    <a:pt x="302320" y="60807"/>
                    <a:pt x="270126" y="27564"/>
                  </a:cubicBezTo>
                  <a:cubicBezTo>
                    <a:pt x="233902" y="-8812"/>
                    <a:pt x="175141" y="-9240"/>
                    <a:pt x="138395" y="26612"/>
                  </a:cubicBezTo>
                  <a:close/>
                </a:path>
              </a:pathLst>
            </a:custGeom>
            <a:solidFill>
              <a:srgbClr val="FFFFFF">
                <a:alpha val="45882"/>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8" name="Google Shape;208;p3"/>
            <p:cNvSpPr/>
            <p:nvPr/>
          </p:nvSpPr>
          <p:spPr>
            <a:xfrm>
              <a:off x="642952" y="2499124"/>
              <a:ext cx="1481994" cy="594931"/>
            </a:xfrm>
            <a:custGeom>
              <a:rect b="b" l="l" r="r" t="t"/>
              <a:pathLst>
                <a:path extrusionOk="0" h="594931" w="1481994">
                  <a:moveTo>
                    <a:pt x="0" y="0"/>
                  </a:moveTo>
                  <a:lnTo>
                    <a:pt x="1481995" y="0"/>
                  </a:lnTo>
                  <a:lnTo>
                    <a:pt x="1481995" y="594932"/>
                  </a:lnTo>
                  <a:lnTo>
                    <a:pt x="0" y="594932"/>
                  </a:lnTo>
                  <a:close/>
                </a:path>
              </a:pathLst>
            </a:custGeom>
            <a:solidFill>
              <a:srgbClr val="C9C9C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9" name="Google Shape;209;p3"/>
            <p:cNvSpPr/>
            <p:nvPr/>
          </p:nvSpPr>
          <p:spPr>
            <a:xfrm>
              <a:off x="642952" y="2440545"/>
              <a:ext cx="1481994" cy="107346"/>
            </a:xfrm>
            <a:custGeom>
              <a:rect b="b" l="l" r="r" t="t"/>
              <a:pathLst>
                <a:path extrusionOk="0" h="107346" w="1481994">
                  <a:moveTo>
                    <a:pt x="0" y="0"/>
                  </a:moveTo>
                  <a:lnTo>
                    <a:pt x="1481995" y="0"/>
                  </a:lnTo>
                  <a:lnTo>
                    <a:pt x="1481995" y="107347"/>
                  </a:lnTo>
                  <a:lnTo>
                    <a:pt x="0" y="107347"/>
                  </a:lnTo>
                  <a:close/>
                </a:path>
              </a:pathLst>
            </a:custGeom>
            <a:solidFill>
              <a:srgbClr val="E6E6E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10" name="Google Shape;210;p3"/>
            <p:cNvSpPr/>
            <p:nvPr/>
          </p:nvSpPr>
          <p:spPr>
            <a:xfrm>
              <a:off x="1785475" y="2432734"/>
              <a:ext cx="339470" cy="661320"/>
            </a:xfrm>
            <a:custGeom>
              <a:rect b="b" l="l" r="r" t="t"/>
              <a:pathLst>
                <a:path extrusionOk="0" h="661320" w="339470">
                  <a:moveTo>
                    <a:pt x="107918" y="7810"/>
                  </a:moveTo>
                  <a:lnTo>
                    <a:pt x="0" y="510159"/>
                  </a:lnTo>
                  <a:lnTo>
                    <a:pt x="128302" y="510159"/>
                  </a:lnTo>
                  <a:lnTo>
                    <a:pt x="89440" y="661321"/>
                  </a:lnTo>
                  <a:lnTo>
                    <a:pt x="339471" y="661321"/>
                  </a:lnTo>
                  <a:lnTo>
                    <a:pt x="336137" y="175831"/>
                  </a:lnTo>
                  <a:lnTo>
                    <a:pt x="259556" y="0"/>
                  </a:lnTo>
                  <a:lnTo>
                    <a:pt x="107918" y="7810"/>
                  </a:lnTo>
                  <a:close/>
                </a:path>
              </a:pathLst>
            </a:custGeom>
            <a:solidFill>
              <a:srgbClr val="000000">
                <a:alpha val="7843"/>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11" name="Google Shape;211;p3"/>
            <p:cNvSpPr/>
            <p:nvPr/>
          </p:nvSpPr>
          <p:spPr>
            <a:xfrm>
              <a:off x="1000139" y="2189371"/>
              <a:ext cx="410527" cy="251174"/>
            </a:xfrm>
            <a:custGeom>
              <a:rect b="b" l="l" r="r" t="t"/>
              <a:pathLst>
                <a:path extrusionOk="0" h="251174" w="410527">
                  <a:moveTo>
                    <a:pt x="43529" y="251174"/>
                  </a:moveTo>
                  <a:lnTo>
                    <a:pt x="0" y="0"/>
                  </a:lnTo>
                  <a:lnTo>
                    <a:pt x="410528" y="0"/>
                  </a:lnTo>
                  <a:lnTo>
                    <a:pt x="359664" y="251174"/>
                  </a:lnTo>
                  <a:lnTo>
                    <a:pt x="43529" y="251174"/>
                  </a:lnTo>
                  <a:close/>
                </a:path>
              </a:pathLst>
            </a:custGeom>
            <a:solidFill>
              <a:srgbClr val="FFD2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12" name="Google Shape;212;p3"/>
            <p:cNvSpPr/>
            <p:nvPr/>
          </p:nvSpPr>
          <p:spPr>
            <a:xfrm>
              <a:off x="1184162" y="2282906"/>
              <a:ext cx="63436" cy="63436"/>
            </a:xfrm>
            <a:custGeom>
              <a:rect b="b" l="l" r="r" t="t"/>
              <a:pathLst>
                <a:path extrusionOk="0" h="63436" w="63436">
                  <a:moveTo>
                    <a:pt x="63437" y="31718"/>
                  </a:moveTo>
                  <a:cubicBezTo>
                    <a:pt x="63437" y="49236"/>
                    <a:pt x="49236" y="63436"/>
                    <a:pt x="31718" y="63436"/>
                  </a:cubicBezTo>
                  <a:cubicBezTo>
                    <a:pt x="14201" y="63436"/>
                    <a:pt x="0" y="49236"/>
                    <a:pt x="0" y="31718"/>
                  </a:cubicBezTo>
                  <a:cubicBezTo>
                    <a:pt x="0" y="14201"/>
                    <a:pt x="14201" y="0"/>
                    <a:pt x="31718" y="0"/>
                  </a:cubicBezTo>
                  <a:cubicBezTo>
                    <a:pt x="49236" y="0"/>
                    <a:pt x="63437" y="14201"/>
                    <a:pt x="63437" y="31718"/>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13" name="Google Shape;213;p3"/>
            <p:cNvSpPr/>
            <p:nvPr/>
          </p:nvSpPr>
          <p:spPr>
            <a:xfrm>
              <a:off x="1043668" y="2229185"/>
              <a:ext cx="358902" cy="211359"/>
            </a:xfrm>
            <a:custGeom>
              <a:rect b="b" l="l" r="r" t="t"/>
              <a:pathLst>
                <a:path extrusionOk="0" h="211359" w="358902">
                  <a:moveTo>
                    <a:pt x="358902" y="0"/>
                  </a:moveTo>
                  <a:cubicBezTo>
                    <a:pt x="358902" y="0"/>
                    <a:pt x="268319" y="180975"/>
                    <a:pt x="0" y="211360"/>
                  </a:cubicBezTo>
                  <a:lnTo>
                    <a:pt x="316135" y="211360"/>
                  </a:lnTo>
                  <a:close/>
                </a:path>
              </a:pathLst>
            </a:custGeom>
            <a:solidFill>
              <a:srgbClr val="000000">
                <a:alpha val="7843"/>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14" name="Google Shape;214;p3"/>
            <p:cNvSpPr/>
            <p:nvPr/>
          </p:nvSpPr>
          <p:spPr>
            <a:xfrm>
              <a:off x="1942161" y="2818783"/>
              <a:ext cx="162496" cy="292226"/>
            </a:xfrm>
            <a:custGeom>
              <a:rect b="b" l="l" r="r" t="t"/>
              <a:pathLst>
                <a:path extrusionOk="0" h="292226" w="162496">
                  <a:moveTo>
                    <a:pt x="64294" y="0"/>
                  </a:moveTo>
                  <a:lnTo>
                    <a:pt x="0" y="292227"/>
                  </a:lnTo>
                  <a:lnTo>
                    <a:pt x="37338" y="292227"/>
                  </a:lnTo>
                  <a:lnTo>
                    <a:pt x="162497" y="0"/>
                  </a:lnTo>
                  <a:lnTo>
                    <a:pt x="64294" y="0"/>
                  </a:lnTo>
                  <a:close/>
                </a:path>
              </a:pathLst>
            </a:custGeom>
            <a:solidFill>
              <a:srgbClr val="F4A28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15" name="Google Shape;215;p3"/>
            <p:cNvSpPr/>
            <p:nvPr/>
          </p:nvSpPr>
          <p:spPr>
            <a:xfrm>
              <a:off x="2215719" y="2780968"/>
              <a:ext cx="106203" cy="330041"/>
            </a:xfrm>
            <a:custGeom>
              <a:rect b="b" l="l" r="r" t="t"/>
              <a:pathLst>
                <a:path extrusionOk="0" h="330041" w="106203">
                  <a:moveTo>
                    <a:pt x="0" y="2286"/>
                  </a:moveTo>
                  <a:lnTo>
                    <a:pt x="68580" y="330041"/>
                  </a:lnTo>
                  <a:lnTo>
                    <a:pt x="106204" y="330041"/>
                  </a:lnTo>
                  <a:lnTo>
                    <a:pt x="100584" y="0"/>
                  </a:lnTo>
                  <a:lnTo>
                    <a:pt x="0" y="2286"/>
                  </a:lnTo>
                  <a:close/>
                </a:path>
              </a:pathLst>
            </a:custGeom>
            <a:solidFill>
              <a:srgbClr val="F4A28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16" name="Google Shape;216;p3"/>
            <p:cNvSpPr/>
            <p:nvPr/>
          </p:nvSpPr>
          <p:spPr>
            <a:xfrm>
              <a:off x="2281048" y="2306569"/>
              <a:ext cx="271515" cy="252001"/>
            </a:xfrm>
            <a:custGeom>
              <a:rect b="b" l="l" r="r" t="t"/>
              <a:pathLst>
                <a:path extrusionOk="0" h="252001" w="271515">
                  <a:moveTo>
                    <a:pt x="266047" y="39107"/>
                  </a:moveTo>
                  <a:cubicBezTo>
                    <a:pt x="266047" y="39107"/>
                    <a:pt x="289288" y="137214"/>
                    <a:pt x="239948" y="206270"/>
                  </a:cubicBezTo>
                  <a:cubicBezTo>
                    <a:pt x="190609" y="275327"/>
                    <a:pt x="-7226" y="284756"/>
                    <a:pt x="204" y="101495"/>
                  </a:cubicBezTo>
                  <a:cubicBezTo>
                    <a:pt x="7633" y="-81766"/>
                    <a:pt x="266047" y="39107"/>
                    <a:pt x="266047" y="39107"/>
                  </a:cubicBezTo>
                  <a:close/>
                </a:path>
              </a:pathLst>
            </a:custGeom>
            <a:solidFill>
              <a:srgbClr val="54B6B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17" name="Google Shape;217;p3"/>
            <p:cNvSpPr/>
            <p:nvPr/>
          </p:nvSpPr>
          <p:spPr>
            <a:xfrm>
              <a:off x="2281048" y="2306569"/>
              <a:ext cx="271515" cy="252001"/>
            </a:xfrm>
            <a:custGeom>
              <a:rect b="b" l="l" r="r" t="t"/>
              <a:pathLst>
                <a:path extrusionOk="0" h="252001" w="271515">
                  <a:moveTo>
                    <a:pt x="266047" y="39107"/>
                  </a:moveTo>
                  <a:cubicBezTo>
                    <a:pt x="266047" y="39107"/>
                    <a:pt x="289288" y="137214"/>
                    <a:pt x="239948" y="206270"/>
                  </a:cubicBezTo>
                  <a:cubicBezTo>
                    <a:pt x="190609" y="275327"/>
                    <a:pt x="-7226" y="284756"/>
                    <a:pt x="204" y="101495"/>
                  </a:cubicBezTo>
                  <a:cubicBezTo>
                    <a:pt x="7633" y="-81766"/>
                    <a:pt x="266047" y="39107"/>
                    <a:pt x="266047" y="39107"/>
                  </a:cubicBezTo>
                  <a:close/>
                </a:path>
              </a:pathLst>
            </a:custGeom>
            <a:solidFill>
              <a:srgbClr val="FFFFFF">
                <a:alpha val="51764"/>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18" name="Google Shape;218;p3"/>
            <p:cNvSpPr/>
            <p:nvPr/>
          </p:nvSpPr>
          <p:spPr>
            <a:xfrm>
              <a:off x="2131303" y="1732456"/>
              <a:ext cx="104653" cy="166787"/>
            </a:xfrm>
            <a:custGeom>
              <a:rect b="b" l="l" r="r" t="t"/>
              <a:pathLst>
                <a:path extrusionOk="0" h="166787" w="104653">
                  <a:moveTo>
                    <a:pt x="79083" y="30766"/>
                  </a:moveTo>
                  <a:cubicBezTo>
                    <a:pt x="79083" y="30766"/>
                    <a:pt x="142519" y="136779"/>
                    <a:pt x="69558" y="164116"/>
                  </a:cubicBezTo>
                  <a:cubicBezTo>
                    <a:pt x="-3404" y="191452"/>
                    <a:pt x="25" y="0"/>
                    <a:pt x="25" y="0"/>
                  </a:cubicBezTo>
                  <a:close/>
                </a:path>
              </a:pathLst>
            </a:custGeom>
            <a:solidFill>
              <a:srgbClr val="24285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19" name="Google Shape;219;p3"/>
            <p:cNvSpPr/>
            <p:nvPr/>
          </p:nvSpPr>
          <p:spPr>
            <a:xfrm>
              <a:off x="2116007" y="1665789"/>
              <a:ext cx="96113" cy="110809"/>
            </a:xfrm>
            <a:custGeom>
              <a:rect b="b" l="l" r="r" t="t"/>
              <a:pathLst>
                <a:path extrusionOk="0" h="110809" w="96113">
                  <a:moveTo>
                    <a:pt x="75043" y="20281"/>
                  </a:moveTo>
                  <a:cubicBezTo>
                    <a:pt x="84977" y="41468"/>
                    <a:pt x="92026" y="63894"/>
                    <a:pt x="95998" y="86956"/>
                  </a:cubicBezTo>
                  <a:cubicBezTo>
                    <a:pt x="97207" y="98567"/>
                    <a:pt x="88768" y="108968"/>
                    <a:pt x="77157" y="110178"/>
                  </a:cubicBezTo>
                  <a:cubicBezTo>
                    <a:pt x="77081" y="110187"/>
                    <a:pt x="77014" y="110187"/>
                    <a:pt x="76948" y="110197"/>
                  </a:cubicBezTo>
                  <a:cubicBezTo>
                    <a:pt x="58841" y="113159"/>
                    <a:pt x="40677" y="105215"/>
                    <a:pt x="30561" y="89909"/>
                  </a:cubicBezTo>
                  <a:lnTo>
                    <a:pt x="6082" y="59905"/>
                  </a:lnTo>
                  <a:cubicBezTo>
                    <a:pt x="-2586" y="46465"/>
                    <a:pt x="-1938" y="29041"/>
                    <a:pt x="7701" y="16280"/>
                  </a:cubicBezTo>
                  <a:cubicBezTo>
                    <a:pt x="24179" y="-8104"/>
                    <a:pt x="65232" y="-3722"/>
                    <a:pt x="75043" y="20281"/>
                  </a:cubicBezTo>
                  <a:close/>
                </a:path>
              </a:pathLst>
            </a:custGeom>
            <a:solidFill>
              <a:srgbClr val="F4A28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20" name="Google Shape;220;p3"/>
            <p:cNvSpPr/>
            <p:nvPr/>
          </p:nvSpPr>
          <p:spPr>
            <a:xfrm>
              <a:off x="2121613" y="1732361"/>
              <a:ext cx="76104" cy="137350"/>
            </a:xfrm>
            <a:custGeom>
              <a:rect b="b" l="l" r="r" t="t"/>
              <a:pathLst>
                <a:path extrusionOk="0" h="137350" w="76104">
                  <a:moveTo>
                    <a:pt x="9906" y="0"/>
                  </a:moveTo>
                  <a:lnTo>
                    <a:pt x="0" y="137255"/>
                  </a:lnTo>
                  <a:lnTo>
                    <a:pt x="76105" y="137351"/>
                  </a:lnTo>
                  <a:lnTo>
                    <a:pt x="53340" y="39910"/>
                  </a:lnTo>
                  <a:lnTo>
                    <a:pt x="9906" y="0"/>
                  </a:lnTo>
                  <a:close/>
                </a:path>
              </a:pathLst>
            </a:custGeom>
            <a:solidFill>
              <a:srgbClr val="F4A28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21" name="Google Shape;221;p3"/>
            <p:cNvSpPr/>
            <p:nvPr/>
          </p:nvSpPr>
          <p:spPr>
            <a:xfrm>
              <a:off x="1876586" y="1866378"/>
              <a:ext cx="537700" cy="606361"/>
            </a:xfrm>
            <a:custGeom>
              <a:rect b="b" l="l" r="r" t="t"/>
              <a:pathLst>
                <a:path extrusionOk="0" h="606361" w="537700">
                  <a:moveTo>
                    <a:pt x="160350" y="0"/>
                  </a:moveTo>
                  <a:cubicBezTo>
                    <a:pt x="160350" y="0"/>
                    <a:pt x="-47867" y="42101"/>
                    <a:pt x="10236" y="262223"/>
                  </a:cubicBezTo>
                  <a:cubicBezTo>
                    <a:pt x="68338" y="482346"/>
                    <a:pt x="172161" y="606362"/>
                    <a:pt x="172161" y="606362"/>
                  </a:cubicBezTo>
                  <a:lnTo>
                    <a:pt x="480866" y="592360"/>
                  </a:lnTo>
                  <a:cubicBezTo>
                    <a:pt x="480866" y="592360"/>
                    <a:pt x="469531" y="444437"/>
                    <a:pt x="509441" y="355854"/>
                  </a:cubicBezTo>
                  <a:cubicBezTo>
                    <a:pt x="549351" y="267271"/>
                    <a:pt x="587355" y="43625"/>
                    <a:pt x="321132" y="3429"/>
                  </a:cubicBezTo>
                  <a:close/>
                </a:path>
              </a:pathLst>
            </a:custGeom>
            <a:solidFill>
              <a:srgbClr val="54B6B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22" name="Google Shape;222;p3"/>
            <p:cNvSpPr/>
            <p:nvPr/>
          </p:nvSpPr>
          <p:spPr>
            <a:xfrm>
              <a:off x="2201051" y="1710549"/>
              <a:ext cx="19730" cy="30861"/>
            </a:xfrm>
            <a:custGeom>
              <a:rect b="b" l="l" r="r" t="t"/>
              <a:pathLst>
                <a:path extrusionOk="0" h="30861" w="19730">
                  <a:moveTo>
                    <a:pt x="0" y="0"/>
                  </a:moveTo>
                  <a:lnTo>
                    <a:pt x="16574" y="11144"/>
                  </a:lnTo>
                  <a:cubicBezTo>
                    <a:pt x="19707" y="13085"/>
                    <a:pt x="20669" y="17194"/>
                    <a:pt x="18726" y="20324"/>
                  </a:cubicBezTo>
                  <a:cubicBezTo>
                    <a:pt x="18183" y="21199"/>
                    <a:pt x="17450" y="21937"/>
                    <a:pt x="16574" y="22479"/>
                  </a:cubicBezTo>
                  <a:lnTo>
                    <a:pt x="2572" y="30861"/>
                  </a:lnTo>
                  <a:close/>
                </a:path>
              </a:pathLst>
            </a:custGeom>
            <a:solidFill>
              <a:srgbClr val="F4A28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23" name="Google Shape;223;p3"/>
            <p:cNvSpPr/>
            <p:nvPr/>
          </p:nvSpPr>
          <p:spPr>
            <a:xfrm>
              <a:off x="2150541" y="1763222"/>
              <a:ext cx="31554" cy="39719"/>
            </a:xfrm>
            <a:custGeom>
              <a:rect b="b" l="l" r="r" t="t"/>
              <a:pathLst>
                <a:path extrusionOk="0" h="39719" w="31554">
                  <a:moveTo>
                    <a:pt x="24982" y="11811"/>
                  </a:moveTo>
                  <a:cubicBezTo>
                    <a:pt x="15820" y="10154"/>
                    <a:pt x="7276" y="6077"/>
                    <a:pt x="218" y="0"/>
                  </a:cubicBezTo>
                  <a:cubicBezTo>
                    <a:pt x="218" y="0"/>
                    <a:pt x="-4640" y="29718"/>
                    <a:pt x="31555" y="39719"/>
                  </a:cubicBezTo>
                  <a:close/>
                </a:path>
              </a:pathLst>
            </a:custGeom>
            <a:solidFill>
              <a:srgbClr val="CE8172">
                <a:alpha val="3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24" name="Google Shape;224;p3"/>
            <p:cNvSpPr/>
            <p:nvPr/>
          </p:nvSpPr>
          <p:spPr>
            <a:xfrm>
              <a:off x="1957402" y="2458737"/>
              <a:ext cx="400050" cy="423386"/>
            </a:xfrm>
            <a:custGeom>
              <a:rect b="b" l="l" r="r" t="t"/>
              <a:pathLst>
                <a:path extrusionOk="0" h="423386" w="400050">
                  <a:moveTo>
                    <a:pt x="164211" y="10763"/>
                  </a:moveTo>
                  <a:lnTo>
                    <a:pt x="164211" y="10763"/>
                  </a:lnTo>
                  <a:cubicBezTo>
                    <a:pt x="139875" y="10011"/>
                    <a:pt x="115519" y="11087"/>
                    <a:pt x="91345" y="14002"/>
                  </a:cubicBezTo>
                  <a:lnTo>
                    <a:pt x="0" y="418338"/>
                  </a:lnTo>
                  <a:lnTo>
                    <a:pt x="211741" y="421100"/>
                  </a:lnTo>
                  <a:lnTo>
                    <a:pt x="211741" y="421100"/>
                  </a:lnTo>
                  <a:lnTo>
                    <a:pt x="379381" y="423386"/>
                  </a:lnTo>
                  <a:lnTo>
                    <a:pt x="400050" y="0"/>
                  </a:lnTo>
                  <a:close/>
                </a:path>
              </a:pathLst>
            </a:custGeom>
            <a:solidFill>
              <a:srgbClr val="24285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25" name="Google Shape;225;p3"/>
            <p:cNvSpPr/>
            <p:nvPr/>
          </p:nvSpPr>
          <p:spPr>
            <a:xfrm>
              <a:off x="2006528" y="1630101"/>
              <a:ext cx="185941" cy="266573"/>
            </a:xfrm>
            <a:custGeom>
              <a:rect b="b" l="l" r="r" t="t"/>
              <a:pathLst>
                <a:path extrusionOk="0" h="266573" w="185941">
                  <a:moveTo>
                    <a:pt x="156709" y="76256"/>
                  </a:moveTo>
                  <a:lnTo>
                    <a:pt x="138992" y="82352"/>
                  </a:lnTo>
                  <a:cubicBezTo>
                    <a:pt x="138992" y="82352"/>
                    <a:pt x="158042" y="158076"/>
                    <a:pt x="132706" y="223989"/>
                  </a:cubicBezTo>
                  <a:cubicBezTo>
                    <a:pt x="118447" y="258965"/>
                    <a:pt x="78528" y="275757"/>
                    <a:pt x="43552" y="261489"/>
                  </a:cubicBezTo>
                  <a:cubicBezTo>
                    <a:pt x="37980" y="259222"/>
                    <a:pt x="32722" y="256212"/>
                    <a:pt x="27931" y="252564"/>
                  </a:cubicBezTo>
                  <a:lnTo>
                    <a:pt x="12786" y="241515"/>
                  </a:lnTo>
                  <a:cubicBezTo>
                    <a:pt x="-1349" y="230895"/>
                    <a:pt x="-4197" y="210835"/>
                    <a:pt x="6414" y="196709"/>
                  </a:cubicBezTo>
                  <a:cubicBezTo>
                    <a:pt x="8948" y="193338"/>
                    <a:pt x="12110" y="190509"/>
                    <a:pt x="15739" y="188366"/>
                  </a:cubicBezTo>
                  <a:cubicBezTo>
                    <a:pt x="44314" y="171411"/>
                    <a:pt x="74508" y="140741"/>
                    <a:pt x="68984" y="89306"/>
                  </a:cubicBezTo>
                  <a:cubicBezTo>
                    <a:pt x="62507" y="28441"/>
                    <a:pt x="117656" y="-8230"/>
                    <a:pt x="157376" y="1580"/>
                  </a:cubicBezTo>
                  <a:cubicBezTo>
                    <a:pt x="177950" y="7115"/>
                    <a:pt x="190142" y="28281"/>
                    <a:pt x="184608" y="48855"/>
                  </a:cubicBezTo>
                  <a:cubicBezTo>
                    <a:pt x="180969" y="62374"/>
                    <a:pt x="170292" y="72861"/>
                    <a:pt x="156709" y="76256"/>
                  </a:cubicBezTo>
                  <a:close/>
                </a:path>
              </a:pathLst>
            </a:custGeom>
            <a:solidFill>
              <a:srgbClr val="24285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26" name="Google Shape;226;p3"/>
            <p:cNvSpPr/>
            <p:nvPr/>
          </p:nvSpPr>
          <p:spPr>
            <a:xfrm>
              <a:off x="2134471" y="1719903"/>
              <a:ext cx="21812" cy="25076"/>
            </a:xfrm>
            <a:custGeom>
              <a:rect b="b" l="l" r="r" t="t"/>
              <a:pathLst>
                <a:path extrusionOk="0" h="25076" w="21812">
                  <a:moveTo>
                    <a:pt x="21812" y="10744"/>
                  </a:moveTo>
                  <a:cubicBezTo>
                    <a:pt x="21812" y="10744"/>
                    <a:pt x="15907" y="-4306"/>
                    <a:pt x="4953" y="1219"/>
                  </a:cubicBezTo>
                  <a:cubicBezTo>
                    <a:pt x="-6001" y="6743"/>
                    <a:pt x="2381" y="28365"/>
                    <a:pt x="18669" y="24650"/>
                  </a:cubicBezTo>
                  <a:close/>
                </a:path>
              </a:pathLst>
            </a:custGeom>
            <a:solidFill>
              <a:srgbClr val="F4A28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27" name="Google Shape;227;p3"/>
            <p:cNvSpPr/>
            <p:nvPr/>
          </p:nvSpPr>
          <p:spPr>
            <a:xfrm>
              <a:off x="2322971" y="2156795"/>
              <a:ext cx="224123" cy="266414"/>
            </a:xfrm>
            <a:custGeom>
              <a:rect b="b" l="l" r="r" t="t"/>
              <a:pathLst>
                <a:path extrusionOk="0" h="266414" w="224123">
                  <a:moveTo>
                    <a:pt x="28384" y="0"/>
                  </a:moveTo>
                  <a:lnTo>
                    <a:pt x="0" y="266414"/>
                  </a:lnTo>
                  <a:lnTo>
                    <a:pt x="196691" y="266414"/>
                  </a:lnTo>
                  <a:lnTo>
                    <a:pt x="224123" y="0"/>
                  </a:lnTo>
                  <a:lnTo>
                    <a:pt x="28384" y="0"/>
                  </a:lnTo>
                  <a:close/>
                </a:path>
              </a:pathLst>
            </a:custGeom>
            <a:solidFill>
              <a:srgbClr val="FFD2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28" name="Google Shape;228;p3"/>
            <p:cNvSpPr/>
            <p:nvPr/>
          </p:nvSpPr>
          <p:spPr>
            <a:xfrm>
              <a:off x="2322971" y="2281192"/>
              <a:ext cx="201929" cy="142017"/>
            </a:xfrm>
            <a:custGeom>
              <a:rect b="b" l="l" r="r" t="t"/>
              <a:pathLst>
                <a:path extrusionOk="0" h="142017" w="201929">
                  <a:moveTo>
                    <a:pt x="50673" y="0"/>
                  </a:moveTo>
                  <a:cubicBezTo>
                    <a:pt x="50673" y="0"/>
                    <a:pt x="74676" y="13716"/>
                    <a:pt x="65342" y="59436"/>
                  </a:cubicBezTo>
                  <a:cubicBezTo>
                    <a:pt x="56007" y="105156"/>
                    <a:pt x="201930" y="91250"/>
                    <a:pt x="201930" y="91250"/>
                  </a:cubicBezTo>
                  <a:lnTo>
                    <a:pt x="196691" y="142018"/>
                  </a:lnTo>
                  <a:lnTo>
                    <a:pt x="0" y="142018"/>
                  </a:lnTo>
                  <a:lnTo>
                    <a:pt x="8763" y="59436"/>
                  </a:lnTo>
                  <a:close/>
                </a:path>
              </a:pathLst>
            </a:custGeom>
            <a:solidFill>
              <a:srgbClr val="000000">
                <a:alpha val="7843"/>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29" name="Google Shape;229;p3"/>
            <p:cNvSpPr/>
            <p:nvPr/>
          </p:nvSpPr>
          <p:spPr>
            <a:xfrm>
              <a:off x="2494496" y="2281188"/>
              <a:ext cx="53132" cy="71583"/>
            </a:xfrm>
            <a:custGeom>
              <a:rect b="b" l="l" r="r" t="t"/>
              <a:pathLst>
                <a:path extrusionOk="0" h="71583" w="53132">
                  <a:moveTo>
                    <a:pt x="52598" y="64488"/>
                  </a:moveTo>
                  <a:cubicBezTo>
                    <a:pt x="52598" y="64488"/>
                    <a:pt x="59456" y="3813"/>
                    <a:pt x="24023" y="99"/>
                  </a:cubicBezTo>
                  <a:cubicBezTo>
                    <a:pt x="-11410" y="-3616"/>
                    <a:pt x="-12172" y="98968"/>
                    <a:pt x="52598" y="64488"/>
                  </a:cubicBezTo>
                  <a:close/>
                </a:path>
              </a:pathLst>
            </a:custGeom>
            <a:solidFill>
              <a:srgbClr val="F4A28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30" name="Google Shape;230;p3"/>
            <p:cNvSpPr/>
            <p:nvPr/>
          </p:nvSpPr>
          <p:spPr>
            <a:xfrm>
              <a:off x="2312970" y="2257964"/>
              <a:ext cx="60802" cy="82992"/>
            </a:xfrm>
            <a:custGeom>
              <a:rect b="b" l="l" r="r" t="t"/>
              <a:pathLst>
                <a:path extrusionOk="0" h="82992" w="60802">
                  <a:moveTo>
                    <a:pt x="0" y="48849"/>
                  </a:moveTo>
                  <a:cubicBezTo>
                    <a:pt x="0" y="48849"/>
                    <a:pt x="9525" y="-9063"/>
                    <a:pt x="44672" y="1224"/>
                  </a:cubicBezTo>
                  <a:cubicBezTo>
                    <a:pt x="79820" y="11511"/>
                    <a:pt x="51245" y="85044"/>
                    <a:pt x="18764" y="82949"/>
                  </a:cubicBezTo>
                  <a:close/>
                </a:path>
              </a:pathLst>
            </a:custGeom>
            <a:solidFill>
              <a:srgbClr val="F4A28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31" name="Google Shape;231;p3"/>
            <p:cNvSpPr/>
            <p:nvPr/>
          </p:nvSpPr>
          <p:spPr>
            <a:xfrm>
              <a:off x="1874468" y="3111009"/>
              <a:ext cx="122819" cy="57720"/>
            </a:xfrm>
            <a:custGeom>
              <a:rect b="b" l="l" r="r" t="t"/>
              <a:pathLst>
                <a:path extrusionOk="0" h="57720" w="122819">
                  <a:moveTo>
                    <a:pt x="67694" y="0"/>
                  </a:moveTo>
                  <a:cubicBezTo>
                    <a:pt x="67694" y="0"/>
                    <a:pt x="46929" y="26384"/>
                    <a:pt x="20069" y="25051"/>
                  </a:cubicBezTo>
                  <a:cubicBezTo>
                    <a:pt x="-6792" y="23717"/>
                    <a:pt x="-10411" y="61341"/>
                    <a:pt x="32356" y="57436"/>
                  </a:cubicBezTo>
                  <a:cubicBezTo>
                    <a:pt x="45643" y="56331"/>
                    <a:pt x="58807" y="54073"/>
                    <a:pt x="71694" y="50673"/>
                  </a:cubicBezTo>
                  <a:cubicBezTo>
                    <a:pt x="83600" y="47939"/>
                    <a:pt x="96011" y="48368"/>
                    <a:pt x="107699" y="51911"/>
                  </a:cubicBezTo>
                  <a:cubicBezTo>
                    <a:pt x="112385" y="53045"/>
                    <a:pt x="117271" y="51102"/>
                    <a:pt x="119891" y="47054"/>
                  </a:cubicBezTo>
                  <a:cubicBezTo>
                    <a:pt x="132083" y="32861"/>
                    <a:pt x="102269" y="0"/>
                    <a:pt x="102269" y="0"/>
                  </a:cubicBezTo>
                  <a:close/>
                </a:path>
              </a:pathLst>
            </a:custGeom>
            <a:solidFill>
              <a:srgbClr val="54B6B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32" name="Google Shape;232;p3"/>
            <p:cNvSpPr/>
            <p:nvPr/>
          </p:nvSpPr>
          <p:spPr>
            <a:xfrm>
              <a:off x="2264226" y="3111009"/>
              <a:ext cx="122819" cy="57720"/>
            </a:xfrm>
            <a:custGeom>
              <a:rect b="b" l="l" r="r" t="t"/>
              <a:pathLst>
                <a:path extrusionOk="0" h="57720" w="122819">
                  <a:moveTo>
                    <a:pt x="55126" y="0"/>
                  </a:moveTo>
                  <a:cubicBezTo>
                    <a:pt x="55126" y="0"/>
                    <a:pt x="75890" y="26384"/>
                    <a:pt x="102751" y="25051"/>
                  </a:cubicBezTo>
                  <a:cubicBezTo>
                    <a:pt x="129611" y="23717"/>
                    <a:pt x="133231" y="61341"/>
                    <a:pt x="90464" y="57436"/>
                  </a:cubicBezTo>
                  <a:cubicBezTo>
                    <a:pt x="77176" y="56331"/>
                    <a:pt x="64013" y="54073"/>
                    <a:pt x="51125" y="50673"/>
                  </a:cubicBezTo>
                  <a:cubicBezTo>
                    <a:pt x="39219" y="47939"/>
                    <a:pt x="26808" y="48368"/>
                    <a:pt x="15121" y="51911"/>
                  </a:cubicBezTo>
                  <a:cubicBezTo>
                    <a:pt x="10435" y="53045"/>
                    <a:pt x="5548" y="51102"/>
                    <a:pt x="2929" y="47054"/>
                  </a:cubicBezTo>
                  <a:cubicBezTo>
                    <a:pt x="-9263" y="32861"/>
                    <a:pt x="20550" y="0"/>
                    <a:pt x="20550" y="0"/>
                  </a:cubicBezTo>
                  <a:close/>
                </a:path>
              </a:pathLst>
            </a:custGeom>
            <a:solidFill>
              <a:srgbClr val="54B6B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33" name="Google Shape;233;p3"/>
            <p:cNvSpPr/>
            <p:nvPr/>
          </p:nvSpPr>
          <p:spPr>
            <a:xfrm>
              <a:off x="2266488" y="2048496"/>
              <a:ext cx="107251" cy="61626"/>
            </a:xfrm>
            <a:custGeom>
              <a:rect b="b" l="l" r="r" t="t"/>
              <a:pathLst>
                <a:path extrusionOk="0" h="61626" w="107251">
                  <a:moveTo>
                    <a:pt x="107252" y="61627"/>
                  </a:moveTo>
                  <a:lnTo>
                    <a:pt x="10096" y="61627"/>
                  </a:lnTo>
                  <a:lnTo>
                    <a:pt x="0" y="0"/>
                  </a:lnTo>
                  <a:lnTo>
                    <a:pt x="97155" y="0"/>
                  </a:lnTo>
                  <a:lnTo>
                    <a:pt x="107252" y="61627"/>
                  </a:lnTo>
                  <a:close/>
                </a:path>
              </a:pathLst>
            </a:custGeom>
            <a:solidFill>
              <a:srgbClr val="000000">
                <a:alpha val="7843"/>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34" name="Google Shape;234;p3"/>
            <p:cNvSpPr/>
            <p:nvPr/>
          </p:nvSpPr>
          <p:spPr>
            <a:xfrm>
              <a:off x="1993719" y="2055285"/>
              <a:ext cx="207332" cy="327578"/>
            </a:xfrm>
            <a:custGeom>
              <a:rect b="b" l="l" r="r" t="t"/>
              <a:pathLst>
                <a:path extrusionOk="0" h="327578" w="207332">
                  <a:moveTo>
                    <a:pt x="128846" y="52742"/>
                  </a:moveTo>
                  <a:cubicBezTo>
                    <a:pt x="125417" y="-11743"/>
                    <a:pt x="33596" y="-19648"/>
                    <a:pt x="19023" y="43217"/>
                  </a:cubicBezTo>
                  <a:cubicBezTo>
                    <a:pt x="3974" y="109892"/>
                    <a:pt x="-11743" y="210761"/>
                    <a:pt x="12737" y="271817"/>
                  </a:cubicBezTo>
                  <a:cubicBezTo>
                    <a:pt x="51789" y="368686"/>
                    <a:pt x="207333" y="309917"/>
                    <a:pt x="207333" y="309917"/>
                  </a:cubicBezTo>
                  <a:cubicBezTo>
                    <a:pt x="207333" y="309917"/>
                    <a:pt x="63410" y="278198"/>
                    <a:pt x="103700" y="182282"/>
                  </a:cubicBezTo>
                  <a:cubicBezTo>
                    <a:pt x="121284" y="141410"/>
                    <a:pt x="129856" y="97223"/>
                    <a:pt x="128846" y="52742"/>
                  </a:cubicBezTo>
                  <a:close/>
                </a:path>
              </a:pathLst>
            </a:custGeom>
            <a:solidFill>
              <a:srgbClr val="000000">
                <a:alpha val="7843"/>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35" name="Google Shape;235;p3"/>
            <p:cNvSpPr/>
            <p:nvPr/>
          </p:nvSpPr>
          <p:spPr>
            <a:xfrm>
              <a:off x="2283252" y="2031065"/>
              <a:ext cx="107156" cy="61721"/>
            </a:xfrm>
            <a:custGeom>
              <a:rect b="b" l="l" r="r" t="t"/>
              <a:pathLst>
                <a:path extrusionOk="0" h="61721" w="107156">
                  <a:moveTo>
                    <a:pt x="107156" y="61722"/>
                  </a:moveTo>
                  <a:lnTo>
                    <a:pt x="10001" y="61722"/>
                  </a:lnTo>
                  <a:lnTo>
                    <a:pt x="0" y="0"/>
                  </a:lnTo>
                  <a:lnTo>
                    <a:pt x="97060" y="0"/>
                  </a:lnTo>
                  <a:lnTo>
                    <a:pt x="107156" y="61722"/>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36" name="Google Shape;236;p3"/>
            <p:cNvSpPr/>
            <p:nvPr/>
          </p:nvSpPr>
          <p:spPr>
            <a:xfrm>
              <a:off x="2300016" y="2045257"/>
              <a:ext cx="32670" cy="27241"/>
            </a:xfrm>
            <a:custGeom>
              <a:rect b="b" l="l" r="r" t="t"/>
              <a:pathLst>
                <a:path extrusionOk="0" h="27241" w="32670">
                  <a:moveTo>
                    <a:pt x="32671" y="27242"/>
                  </a:moveTo>
                  <a:lnTo>
                    <a:pt x="4477" y="27242"/>
                  </a:lnTo>
                  <a:lnTo>
                    <a:pt x="0" y="0"/>
                  </a:lnTo>
                  <a:lnTo>
                    <a:pt x="28194" y="0"/>
                  </a:lnTo>
                  <a:lnTo>
                    <a:pt x="32671" y="27242"/>
                  </a:lnTo>
                  <a:close/>
                </a:path>
              </a:pathLst>
            </a:custGeom>
            <a:solidFill>
              <a:srgbClr val="54B6B6">
                <a:alpha val="22745"/>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37" name="Google Shape;237;p3"/>
            <p:cNvSpPr/>
            <p:nvPr/>
          </p:nvSpPr>
          <p:spPr>
            <a:xfrm>
              <a:off x="1845745" y="1919696"/>
              <a:ext cx="486084" cy="572093"/>
            </a:xfrm>
            <a:custGeom>
              <a:rect b="b" l="l" r="r" t="t"/>
              <a:pathLst>
                <a:path extrusionOk="0" h="572093" w="486084">
                  <a:moveTo>
                    <a:pt x="191667" y="82318"/>
                  </a:moveTo>
                  <a:cubicBezTo>
                    <a:pt x="189781" y="35007"/>
                    <a:pt x="149909" y="-1817"/>
                    <a:pt x="102599" y="69"/>
                  </a:cubicBezTo>
                  <a:cubicBezTo>
                    <a:pt x="77881" y="1050"/>
                    <a:pt x="54793" y="12671"/>
                    <a:pt x="39267" y="31930"/>
                  </a:cubicBezTo>
                  <a:cubicBezTo>
                    <a:pt x="12978" y="64887"/>
                    <a:pt x="-4834" y="110512"/>
                    <a:pt x="1167" y="173091"/>
                  </a:cubicBezTo>
                  <a:cubicBezTo>
                    <a:pt x="18693" y="357781"/>
                    <a:pt x="108323" y="572093"/>
                    <a:pt x="217670" y="572093"/>
                  </a:cubicBezTo>
                  <a:cubicBezTo>
                    <a:pt x="327017" y="572093"/>
                    <a:pt x="486085" y="420932"/>
                    <a:pt x="486085" y="420932"/>
                  </a:cubicBezTo>
                  <a:lnTo>
                    <a:pt x="467035" y="387118"/>
                  </a:lnTo>
                  <a:cubicBezTo>
                    <a:pt x="467035" y="387118"/>
                    <a:pt x="311491" y="480558"/>
                    <a:pt x="223957" y="463318"/>
                  </a:cubicBezTo>
                  <a:cubicBezTo>
                    <a:pt x="155472" y="449030"/>
                    <a:pt x="197382" y="253101"/>
                    <a:pt x="191667" y="82318"/>
                  </a:cubicBezTo>
                  <a:close/>
                </a:path>
              </a:pathLst>
            </a:custGeom>
            <a:solidFill>
              <a:srgbClr val="54B6B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38" name="Google Shape;238;p3"/>
            <p:cNvSpPr/>
            <p:nvPr/>
          </p:nvSpPr>
          <p:spPr>
            <a:xfrm>
              <a:off x="1845745" y="1919696"/>
              <a:ext cx="486084" cy="572093"/>
            </a:xfrm>
            <a:custGeom>
              <a:rect b="b" l="l" r="r" t="t"/>
              <a:pathLst>
                <a:path extrusionOk="0" h="572093" w="486084">
                  <a:moveTo>
                    <a:pt x="191667" y="82318"/>
                  </a:moveTo>
                  <a:cubicBezTo>
                    <a:pt x="189781" y="35007"/>
                    <a:pt x="149909" y="-1817"/>
                    <a:pt x="102599" y="69"/>
                  </a:cubicBezTo>
                  <a:cubicBezTo>
                    <a:pt x="77881" y="1050"/>
                    <a:pt x="54793" y="12671"/>
                    <a:pt x="39267" y="31930"/>
                  </a:cubicBezTo>
                  <a:cubicBezTo>
                    <a:pt x="12978" y="64887"/>
                    <a:pt x="-4834" y="110512"/>
                    <a:pt x="1167" y="173091"/>
                  </a:cubicBezTo>
                  <a:cubicBezTo>
                    <a:pt x="18693" y="357781"/>
                    <a:pt x="108323" y="572093"/>
                    <a:pt x="217670" y="572093"/>
                  </a:cubicBezTo>
                  <a:cubicBezTo>
                    <a:pt x="327017" y="572093"/>
                    <a:pt x="486085" y="420932"/>
                    <a:pt x="486085" y="420932"/>
                  </a:cubicBezTo>
                  <a:lnTo>
                    <a:pt x="467035" y="387118"/>
                  </a:lnTo>
                  <a:cubicBezTo>
                    <a:pt x="467035" y="387118"/>
                    <a:pt x="311491" y="480558"/>
                    <a:pt x="223957" y="463318"/>
                  </a:cubicBezTo>
                  <a:cubicBezTo>
                    <a:pt x="155472" y="449030"/>
                    <a:pt x="197382" y="253101"/>
                    <a:pt x="191667" y="82318"/>
                  </a:cubicBezTo>
                  <a:close/>
                </a:path>
              </a:pathLst>
            </a:custGeom>
            <a:solidFill>
              <a:srgbClr val="FFFFFF">
                <a:alpha val="45882"/>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239" name="Google Shape;239;p3"/>
            <p:cNvGrpSpPr/>
            <p:nvPr/>
          </p:nvGrpSpPr>
          <p:grpSpPr>
            <a:xfrm rot="900000">
              <a:off x="1175839" y="1672191"/>
              <a:ext cx="147491" cy="308296"/>
              <a:chOff x="1133109" y="1672191"/>
              <a:chExt cx="147491" cy="308296"/>
            </a:xfrm>
          </p:grpSpPr>
          <p:sp>
            <p:nvSpPr>
              <p:cNvPr id="240" name="Google Shape;240;p3"/>
              <p:cNvSpPr/>
              <p:nvPr/>
            </p:nvSpPr>
            <p:spPr>
              <a:xfrm>
                <a:off x="1146632" y="1731601"/>
                <a:ext cx="133968" cy="123557"/>
              </a:xfrm>
              <a:custGeom>
                <a:rect b="b" l="l" r="r" t="t"/>
                <a:pathLst>
                  <a:path extrusionOk="0" h="123557" w="133968">
                    <a:moveTo>
                      <a:pt x="82774" y="13333"/>
                    </a:moveTo>
                    <a:cubicBezTo>
                      <a:pt x="102195" y="34354"/>
                      <a:pt x="118702" y="57910"/>
                      <a:pt x="131828" y="83341"/>
                    </a:cubicBezTo>
                    <a:cubicBezTo>
                      <a:pt x="137514" y="96467"/>
                      <a:pt x="131485" y="111726"/>
                      <a:pt x="118359" y="117412"/>
                    </a:cubicBezTo>
                    <a:cubicBezTo>
                      <a:pt x="118340" y="117422"/>
                      <a:pt x="118321" y="117431"/>
                      <a:pt x="118302" y="117441"/>
                    </a:cubicBezTo>
                    <a:cubicBezTo>
                      <a:pt x="98252" y="127547"/>
                      <a:pt x="74144" y="124975"/>
                      <a:pt x="56675" y="110869"/>
                    </a:cubicBezTo>
                    <a:lnTo>
                      <a:pt x="16956" y="84675"/>
                    </a:lnTo>
                    <a:cubicBezTo>
                      <a:pt x="1773" y="72292"/>
                      <a:pt x="-3913" y="51661"/>
                      <a:pt x="2764" y="33240"/>
                    </a:cubicBezTo>
                    <a:cubicBezTo>
                      <a:pt x="12956" y="-1050"/>
                      <a:pt x="62676" y="-10766"/>
                      <a:pt x="82774" y="13333"/>
                    </a:cubicBezTo>
                    <a:close/>
                  </a:path>
                </a:pathLst>
              </a:custGeom>
              <a:solidFill>
                <a:srgbClr val="F4A28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1" name="Google Shape;241;p3"/>
              <p:cNvSpPr/>
              <p:nvPr/>
            </p:nvSpPr>
            <p:spPr>
              <a:xfrm>
                <a:off x="1184638" y="1811800"/>
                <a:ext cx="94868" cy="168687"/>
              </a:xfrm>
              <a:custGeom>
                <a:rect b="b" l="l" r="r" t="t"/>
                <a:pathLst>
                  <a:path extrusionOk="0" h="168687" w="94868">
                    <a:moveTo>
                      <a:pt x="0" y="0"/>
                    </a:moveTo>
                    <a:lnTo>
                      <a:pt x="1905" y="168688"/>
                    </a:lnTo>
                    <a:lnTo>
                      <a:pt x="94869" y="160973"/>
                    </a:lnTo>
                    <a:lnTo>
                      <a:pt x="56102" y="41338"/>
                    </a:lnTo>
                    <a:lnTo>
                      <a:pt x="0" y="0"/>
                    </a:lnTo>
                    <a:close/>
                  </a:path>
                </a:pathLst>
              </a:custGeom>
              <a:solidFill>
                <a:srgbClr val="F4A28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2" name="Google Shape;242;p3"/>
              <p:cNvSpPr/>
              <p:nvPr/>
            </p:nvSpPr>
            <p:spPr>
              <a:xfrm>
                <a:off x="1133109" y="1672191"/>
                <a:ext cx="103487" cy="182566"/>
              </a:xfrm>
              <a:custGeom>
                <a:rect b="b" l="l" r="r" t="t"/>
                <a:pathLst>
                  <a:path extrusionOk="0" h="182566" w="103487">
                    <a:moveTo>
                      <a:pt x="87533" y="82173"/>
                    </a:moveTo>
                    <a:cubicBezTo>
                      <a:pt x="75341" y="92431"/>
                      <a:pt x="62016" y="101251"/>
                      <a:pt x="47814" y="108462"/>
                    </a:cubicBezTo>
                    <a:cubicBezTo>
                      <a:pt x="63883" y="114062"/>
                      <a:pt x="75103" y="128645"/>
                      <a:pt x="76389" y="145609"/>
                    </a:cubicBezTo>
                    <a:cubicBezTo>
                      <a:pt x="77999" y="162288"/>
                      <a:pt x="67588" y="177775"/>
                      <a:pt x="51529" y="182566"/>
                    </a:cubicBezTo>
                    <a:lnTo>
                      <a:pt x="11714" y="129798"/>
                    </a:lnTo>
                    <a:cubicBezTo>
                      <a:pt x="-411" y="114796"/>
                      <a:pt x="-3373" y="94374"/>
                      <a:pt x="3999" y="76553"/>
                    </a:cubicBezTo>
                    <a:cubicBezTo>
                      <a:pt x="7152" y="68968"/>
                      <a:pt x="10781" y="61588"/>
                      <a:pt x="14858" y="54455"/>
                    </a:cubicBezTo>
                    <a:cubicBezTo>
                      <a:pt x="25240" y="36739"/>
                      <a:pt x="55053" y="29690"/>
                      <a:pt x="60673" y="9116"/>
                    </a:cubicBezTo>
                    <a:cubicBezTo>
                      <a:pt x="62530" y="2480"/>
                      <a:pt x="69417" y="-1393"/>
                      <a:pt x="76056" y="465"/>
                    </a:cubicBezTo>
                    <a:cubicBezTo>
                      <a:pt x="77999" y="1009"/>
                      <a:pt x="79780" y="2017"/>
                      <a:pt x="81247" y="3401"/>
                    </a:cubicBezTo>
                    <a:cubicBezTo>
                      <a:pt x="95915" y="17498"/>
                      <a:pt x="112489" y="44740"/>
                      <a:pt x="97725" y="70076"/>
                    </a:cubicBezTo>
                    <a:cubicBezTo>
                      <a:pt x="95030" y="74648"/>
                      <a:pt x="91582" y="78734"/>
                      <a:pt x="87533" y="82173"/>
                    </a:cubicBezTo>
                    <a:close/>
                  </a:path>
                </a:pathLst>
              </a:custGeom>
              <a:solidFill>
                <a:srgbClr val="24285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3" name="Google Shape;243;p3"/>
              <p:cNvSpPr/>
              <p:nvPr/>
            </p:nvSpPr>
            <p:spPr>
              <a:xfrm>
                <a:off x="1186573" y="1804589"/>
                <a:ext cx="27974" cy="28623"/>
              </a:xfrm>
              <a:custGeom>
                <a:rect b="b" l="l" r="r" t="t"/>
                <a:pathLst>
                  <a:path extrusionOk="0" h="28623" w="27974">
                    <a:moveTo>
                      <a:pt x="26641" y="8640"/>
                    </a:moveTo>
                    <a:cubicBezTo>
                      <a:pt x="26641" y="8640"/>
                      <a:pt x="14163" y="-6791"/>
                      <a:pt x="3304" y="3591"/>
                    </a:cubicBezTo>
                    <a:cubicBezTo>
                      <a:pt x="-7554" y="13974"/>
                      <a:pt x="10353" y="36262"/>
                      <a:pt x="27974" y="25975"/>
                    </a:cubicBezTo>
                    <a:close/>
                  </a:path>
                </a:pathLst>
              </a:custGeom>
              <a:solidFill>
                <a:srgbClr val="F4A28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4" name="Google Shape;244;p3"/>
              <p:cNvSpPr/>
              <p:nvPr/>
            </p:nvSpPr>
            <p:spPr>
              <a:xfrm>
                <a:off x="1250170" y="1769794"/>
                <a:ext cx="29508" cy="35337"/>
              </a:xfrm>
              <a:custGeom>
                <a:rect b="b" l="l" r="r" t="t"/>
                <a:pathLst>
                  <a:path extrusionOk="0" h="35337" w="29508">
                    <a:moveTo>
                      <a:pt x="0" y="0"/>
                    </a:moveTo>
                    <a:lnTo>
                      <a:pt x="23527" y="6953"/>
                    </a:lnTo>
                    <a:cubicBezTo>
                      <a:pt x="27880" y="8172"/>
                      <a:pt x="30423" y="12697"/>
                      <a:pt x="29204" y="17050"/>
                    </a:cubicBezTo>
                    <a:cubicBezTo>
                      <a:pt x="28870" y="18250"/>
                      <a:pt x="28261" y="19355"/>
                      <a:pt x="27432" y="20288"/>
                    </a:cubicBezTo>
                    <a:lnTo>
                      <a:pt x="14097" y="35338"/>
                    </a:lnTo>
                    <a:close/>
                  </a:path>
                </a:pathLst>
              </a:custGeom>
              <a:solidFill>
                <a:srgbClr val="F4A28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5" name="Google Shape;245;p3"/>
              <p:cNvSpPr/>
              <p:nvPr/>
            </p:nvSpPr>
            <p:spPr>
              <a:xfrm>
                <a:off x="1205403" y="1851519"/>
                <a:ext cx="47625" cy="46767"/>
              </a:xfrm>
              <a:custGeom>
                <a:rect b="b" l="l" r="r" t="t"/>
                <a:pathLst>
                  <a:path extrusionOk="0" h="46767" w="47625">
                    <a:moveTo>
                      <a:pt x="34576" y="5715"/>
                    </a:moveTo>
                    <a:cubicBezTo>
                      <a:pt x="22736" y="7249"/>
                      <a:pt x="10716" y="5258"/>
                      <a:pt x="0" y="0"/>
                    </a:cubicBezTo>
                    <a:cubicBezTo>
                      <a:pt x="0" y="0"/>
                      <a:pt x="5143" y="30766"/>
                      <a:pt x="47625" y="46768"/>
                    </a:cubicBezTo>
                    <a:close/>
                  </a:path>
                </a:pathLst>
              </a:custGeom>
              <a:solidFill>
                <a:srgbClr val="CE8172">
                  <a:alpha val="3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sp>
        <p:nvSpPr>
          <p:cNvPr id="246" name="Google Shape;246;p3"/>
          <p:cNvSpPr/>
          <p:nvPr/>
        </p:nvSpPr>
        <p:spPr>
          <a:xfrm>
            <a:off x="9774769" y="3180765"/>
            <a:ext cx="1304185" cy="730610"/>
          </a:xfrm>
          <a:prstGeom prst="wedgeEllipseCallout">
            <a:avLst>
              <a:gd fmla="val -53108" name="adj1"/>
              <a:gd fmla="val 43959" name="adj2"/>
            </a:avLst>
          </a:prstGeom>
          <a:noFill/>
          <a:ln cap="flat" cmpd="sng" w="2857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ja-JP" sz="1000">
                <a:solidFill>
                  <a:srgbClr val="3F3F3F"/>
                </a:solidFill>
                <a:latin typeface="Meiryo"/>
                <a:ea typeface="Meiryo"/>
                <a:cs typeface="Meiryo"/>
                <a:sym typeface="Meiryo"/>
              </a:rPr>
              <a:t>これ好き！</a:t>
            </a:r>
            <a:endParaRPr b="1" sz="1000">
              <a:solidFill>
                <a:srgbClr val="3F3F3F"/>
              </a:solidFill>
              <a:latin typeface="Meiryo"/>
              <a:ea typeface="Meiryo"/>
              <a:cs typeface="Meiryo"/>
              <a:sym typeface="Meiryo"/>
            </a:endParaRPr>
          </a:p>
        </p:txBody>
      </p:sp>
      <p:sp>
        <p:nvSpPr>
          <p:cNvPr id="247" name="Google Shape;247;p3"/>
          <p:cNvSpPr/>
          <p:nvPr/>
        </p:nvSpPr>
        <p:spPr>
          <a:xfrm>
            <a:off x="1040059" y="4059089"/>
            <a:ext cx="1304185" cy="730610"/>
          </a:xfrm>
          <a:prstGeom prst="wedgeEllipseCallout">
            <a:avLst>
              <a:gd fmla="val 58553" name="adj1"/>
              <a:gd fmla="val -33298" name="adj2"/>
            </a:avLst>
          </a:prstGeom>
          <a:noFill/>
          <a:ln cap="flat" cmpd="sng" w="2857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ja-JP" sz="1000">
                <a:solidFill>
                  <a:srgbClr val="3F3F3F"/>
                </a:solidFill>
                <a:latin typeface="Meiryo"/>
                <a:ea typeface="Meiryo"/>
                <a:cs typeface="Meiryo"/>
                <a:sym typeface="Meiryo"/>
              </a:rPr>
              <a:t>SNSで話題</a:t>
            </a:r>
            <a:endParaRPr b="1" sz="1000">
              <a:solidFill>
                <a:srgbClr val="3F3F3F"/>
              </a:solidFill>
              <a:latin typeface="Meiryo"/>
              <a:ea typeface="Meiryo"/>
              <a:cs typeface="Meiryo"/>
              <a:sym typeface="Meiryo"/>
            </a:endParaRPr>
          </a:p>
        </p:txBody>
      </p:sp>
      <p:sp>
        <p:nvSpPr>
          <p:cNvPr id="248" name="Google Shape;248;p3"/>
          <p:cNvSpPr/>
          <p:nvPr/>
        </p:nvSpPr>
        <p:spPr>
          <a:xfrm>
            <a:off x="959902" y="3244771"/>
            <a:ext cx="1304185" cy="730610"/>
          </a:xfrm>
          <a:prstGeom prst="wedgeEllipseCallout">
            <a:avLst>
              <a:gd fmla="val 48166" name="adj1"/>
              <a:gd fmla="val 48594" name="adj2"/>
            </a:avLst>
          </a:prstGeom>
          <a:noFill/>
          <a:ln cap="flat" cmpd="sng" w="2857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ja-JP" sz="1000">
                <a:solidFill>
                  <a:srgbClr val="3F3F3F"/>
                </a:solidFill>
                <a:latin typeface="Meiryo"/>
                <a:ea typeface="Meiryo"/>
                <a:cs typeface="Meiryo"/>
                <a:sym typeface="Meiryo"/>
              </a:rPr>
              <a:t>いま若者に人気です！</a:t>
            </a:r>
            <a:endParaRPr/>
          </a:p>
        </p:txBody>
      </p:sp>
      <p:sp>
        <p:nvSpPr>
          <p:cNvPr id="249" name="Google Shape;249;p3"/>
          <p:cNvSpPr/>
          <p:nvPr/>
        </p:nvSpPr>
        <p:spPr>
          <a:xfrm>
            <a:off x="7686776" y="5321262"/>
            <a:ext cx="1304185" cy="730610"/>
          </a:xfrm>
          <a:prstGeom prst="wedgeEllipseCallout">
            <a:avLst>
              <a:gd fmla="val -59167" name="adj1"/>
              <a:gd fmla="val -24027" name="adj2"/>
            </a:avLst>
          </a:prstGeom>
          <a:noFill/>
          <a:ln cap="flat" cmpd="sng" w="2857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ja-JP" sz="1000">
                <a:solidFill>
                  <a:srgbClr val="3F3F3F"/>
                </a:solidFill>
                <a:latin typeface="Meiryo"/>
                <a:ea typeface="Meiryo"/>
                <a:cs typeface="Meiryo"/>
                <a:sym typeface="Meiryo"/>
              </a:rPr>
              <a:t>行って</a:t>
            </a:r>
            <a:endParaRPr b="1" sz="1000">
              <a:solidFill>
                <a:srgbClr val="3F3F3F"/>
              </a:solidFill>
              <a:latin typeface="Meiryo"/>
              <a:ea typeface="Meiryo"/>
              <a:cs typeface="Meiryo"/>
              <a:sym typeface="Meiryo"/>
            </a:endParaRPr>
          </a:p>
          <a:p>
            <a:pPr indent="0" lvl="0" marL="0" marR="0" rtl="0" algn="ctr">
              <a:spcBef>
                <a:spcPts val="0"/>
              </a:spcBef>
              <a:spcAft>
                <a:spcPts val="0"/>
              </a:spcAft>
              <a:buNone/>
            </a:pPr>
            <a:r>
              <a:rPr b="1" lang="ja-JP" sz="1000">
                <a:solidFill>
                  <a:srgbClr val="3F3F3F"/>
                </a:solidFill>
                <a:latin typeface="Meiryo"/>
                <a:ea typeface="Meiryo"/>
                <a:cs typeface="Meiryo"/>
                <a:sym typeface="Meiryo"/>
              </a:rPr>
              <a:t>みたい！</a:t>
            </a:r>
            <a:endParaRPr b="1" sz="1000">
              <a:solidFill>
                <a:srgbClr val="3F3F3F"/>
              </a:solidFill>
              <a:latin typeface="Meiryo"/>
              <a:ea typeface="Meiryo"/>
              <a:cs typeface="Meiryo"/>
              <a:sym typeface="Meiryo"/>
            </a:endParaRPr>
          </a:p>
        </p:txBody>
      </p:sp>
      <p:sp>
        <p:nvSpPr>
          <p:cNvPr id="250" name="Google Shape;250;p3"/>
          <p:cNvSpPr/>
          <p:nvPr/>
        </p:nvSpPr>
        <p:spPr>
          <a:xfrm>
            <a:off x="3024754" y="5326837"/>
            <a:ext cx="1304185" cy="730610"/>
          </a:xfrm>
          <a:prstGeom prst="wedgeEllipseCallout">
            <a:avLst>
              <a:gd fmla="val 58553" name="adj1"/>
              <a:gd fmla="val -33298" name="adj2"/>
            </a:avLst>
          </a:prstGeom>
          <a:noFill/>
          <a:ln cap="flat" cmpd="sng" w="2857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ja-JP" sz="1000">
                <a:solidFill>
                  <a:srgbClr val="3F3F3F"/>
                </a:solidFill>
                <a:latin typeface="Meiryo"/>
                <a:ea typeface="Meiryo"/>
                <a:cs typeface="Meiryo"/>
                <a:sym typeface="Meiryo"/>
              </a:rPr>
              <a:t>欲しい！</a:t>
            </a:r>
            <a:endParaRPr b="1" sz="1000">
              <a:solidFill>
                <a:srgbClr val="3F3F3F"/>
              </a:solidFill>
              <a:latin typeface="Meiryo"/>
              <a:ea typeface="Meiryo"/>
              <a:cs typeface="Meiryo"/>
              <a:sym typeface="Meiryo"/>
            </a:endParaRPr>
          </a:p>
        </p:txBody>
      </p:sp>
      <p:sp>
        <p:nvSpPr>
          <p:cNvPr id="251" name="Google Shape;251;p3"/>
          <p:cNvSpPr/>
          <p:nvPr/>
        </p:nvSpPr>
        <p:spPr>
          <a:xfrm>
            <a:off x="10030317" y="4059089"/>
            <a:ext cx="1304185" cy="730610"/>
          </a:xfrm>
          <a:prstGeom prst="wedgeEllipseCallout">
            <a:avLst>
              <a:gd fmla="val -65226" name="adj1"/>
              <a:gd fmla="val -19391" name="adj2"/>
            </a:avLst>
          </a:prstGeom>
          <a:noFill/>
          <a:ln cap="flat" cmpd="sng" w="2857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ja-JP" sz="1000">
                <a:solidFill>
                  <a:srgbClr val="3F3F3F"/>
                </a:solidFill>
                <a:latin typeface="Meiryo"/>
                <a:ea typeface="Meiryo"/>
                <a:cs typeface="Meiryo"/>
                <a:sym typeface="Meiryo"/>
              </a:rPr>
              <a:t>投稿したい</a:t>
            </a:r>
            <a:endParaRPr b="1" sz="1000">
              <a:solidFill>
                <a:srgbClr val="3F3F3F"/>
              </a:solidFill>
              <a:latin typeface="Meiryo"/>
              <a:ea typeface="Meiryo"/>
              <a:cs typeface="Meiryo"/>
              <a:sym typeface="Meiry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4"/>
          <p:cNvSpPr txBox="1"/>
          <p:nvPr>
            <p:ph idx="12" type="sldNum"/>
          </p:nvPr>
        </p:nvSpPr>
        <p:spPr>
          <a:xfrm>
            <a:off x="9208999" y="6431236"/>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ja-JP">
                <a:latin typeface="Meiryo"/>
                <a:ea typeface="Meiryo"/>
                <a:cs typeface="Meiryo"/>
                <a:sym typeface="Meiryo"/>
              </a:rPr>
              <a:t>‹#›</a:t>
            </a:fld>
            <a:endParaRPr>
              <a:latin typeface="Meiryo"/>
              <a:ea typeface="Meiryo"/>
              <a:cs typeface="Meiryo"/>
              <a:sym typeface="Meiryo"/>
            </a:endParaRPr>
          </a:p>
        </p:txBody>
      </p:sp>
      <p:sp>
        <p:nvSpPr>
          <p:cNvPr id="257" name="Google Shape;257;p4"/>
          <p:cNvSpPr txBox="1"/>
          <p:nvPr/>
        </p:nvSpPr>
        <p:spPr>
          <a:xfrm>
            <a:off x="584710" y="251778"/>
            <a:ext cx="9160030"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ja-JP" sz="1600">
                <a:solidFill>
                  <a:srgbClr val="3F3F3F"/>
                </a:solidFill>
                <a:latin typeface="Meiryo"/>
                <a:ea typeface="Meiryo"/>
                <a:cs typeface="Meiryo"/>
                <a:sym typeface="Meiryo"/>
              </a:rPr>
              <a:t>西日本メディアPR×マイクロインフルエンサーPR</a:t>
            </a:r>
            <a:endParaRPr b="1" sz="1600">
              <a:solidFill>
                <a:srgbClr val="3F3F3F"/>
              </a:solidFill>
              <a:latin typeface="Meiryo"/>
              <a:ea typeface="Meiryo"/>
              <a:cs typeface="Meiryo"/>
              <a:sym typeface="Meiryo"/>
            </a:endParaRPr>
          </a:p>
        </p:txBody>
      </p:sp>
      <p:sp>
        <p:nvSpPr>
          <p:cNvPr id="258" name="Google Shape;258;p4"/>
          <p:cNvSpPr/>
          <p:nvPr/>
        </p:nvSpPr>
        <p:spPr>
          <a:xfrm>
            <a:off x="1571945" y="2414425"/>
            <a:ext cx="2537717" cy="1726059"/>
          </a:xfrm>
          <a:prstGeom prst="rect">
            <a:avLst/>
          </a:prstGeom>
          <a:noFill/>
          <a:ln cap="flat" cmpd="sng" w="38100">
            <a:solidFill>
              <a:srgbClr val="2F5496"/>
            </a:solidFill>
            <a:prstDash val="solid"/>
            <a:miter lim="800000"/>
            <a:headEnd len="sm" w="sm" type="none"/>
            <a:tailEnd len="sm" w="sm" type="none"/>
          </a:ln>
        </p:spPr>
        <p:txBody>
          <a:bodyPr anchorCtr="0" anchor="ctr" bIns="45700" lIns="91425" spcFirstLastPara="1" rIns="91425" wrap="square" tIns="45700">
            <a:noAutofit/>
          </a:bodyPr>
          <a:lstStyle/>
          <a:p>
            <a:pPr indent="-69850" lvl="0" marL="0" marR="0" rtl="0" algn="l">
              <a:spcBef>
                <a:spcPts val="0"/>
              </a:spcBef>
              <a:spcAft>
                <a:spcPts val="0"/>
              </a:spcAft>
              <a:buClr>
                <a:srgbClr val="3F3F3F"/>
              </a:buClr>
              <a:buSzPts val="1100"/>
              <a:buFont typeface="Arial"/>
              <a:buChar char="•"/>
            </a:pPr>
            <a:r>
              <a:rPr b="1" i="0" lang="ja-JP" sz="1100" u="none" strike="noStrike">
                <a:solidFill>
                  <a:srgbClr val="3F3F3F"/>
                </a:solidFill>
                <a:latin typeface="Meiryo"/>
                <a:ea typeface="Meiryo"/>
                <a:cs typeface="Meiryo"/>
                <a:sym typeface="Meiryo"/>
              </a:rPr>
              <a:t>オリエンテーション</a:t>
            </a:r>
            <a:endParaRPr/>
          </a:p>
          <a:p>
            <a:pPr indent="-69850" lvl="0" marL="0" marR="0" rtl="0" algn="l">
              <a:spcBef>
                <a:spcPts val="0"/>
              </a:spcBef>
              <a:spcAft>
                <a:spcPts val="0"/>
              </a:spcAft>
              <a:buClr>
                <a:srgbClr val="3F3F3F"/>
              </a:buClr>
              <a:buSzPts val="1100"/>
              <a:buFont typeface="Arial"/>
              <a:buChar char="•"/>
            </a:pPr>
            <a:r>
              <a:rPr b="1" i="0" lang="ja-JP" sz="1100" u="none" strike="noStrike">
                <a:solidFill>
                  <a:srgbClr val="3F3F3F"/>
                </a:solidFill>
                <a:latin typeface="Meiryo"/>
                <a:ea typeface="Meiryo"/>
                <a:cs typeface="Meiryo"/>
                <a:sym typeface="Meiryo"/>
              </a:rPr>
              <a:t>PR企画立案</a:t>
            </a:r>
            <a:endParaRPr/>
          </a:p>
          <a:p>
            <a:pPr indent="0" lvl="0" marL="25400" marR="0" rtl="0" algn="l">
              <a:spcBef>
                <a:spcPts val="0"/>
              </a:spcBef>
              <a:spcAft>
                <a:spcPts val="0"/>
              </a:spcAft>
              <a:buNone/>
            </a:pPr>
            <a:r>
              <a:rPr b="1" i="0" lang="ja-JP" sz="1100" u="none" strike="noStrike">
                <a:solidFill>
                  <a:srgbClr val="3F3F3F"/>
                </a:solidFill>
                <a:latin typeface="Meiryo"/>
                <a:ea typeface="Meiryo"/>
                <a:cs typeface="Meiryo"/>
                <a:sym typeface="Meiryo"/>
              </a:rPr>
              <a:t>　✔️PR施策 / コンテンツ</a:t>
            </a:r>
            <a:endParaRPr/>
          </a:p>
          <a:p>
            <a:pPr indent="0" lvl="0" marL="25400" marR="0" rtl="0" algn="l">
              <a:spcBef>
                <a:spcPts val="0"/>
              </a:spcBef>
              <a:spcAft>
                <a:spcPts val="0"/>
              </a:spcAft>
              <a:buNone/>
            </a:pPr>
            <a:r>
              <a:rPr b="1" i="0" lang="ja-JP" sz="1100" u="none" strike="noStrike">
                <a:solidFill>
                  <a:srgbClr val="3F3F3F"/>
                </a:solidFill>
                <a:latin typeface="Meiryo"/>
                <a:ea typeface="Meiryo"/>
                <a:cs typeface="Meiryo"/>
                <a:sym typeface="Meiryo"/>
              </a:rPr>
              <a:t>　✔️スケジュール</a:t>
            </a:r>
            <a:endParaRPr/>
          </a:p>
          <a:p>
            <a:pPr indent="0" lvl="0" marL="25400" marR="0" rtl="0" algn="l">
              <a:spcBef>
                <a:spcPts val="0"/>
              </a:spcBef>
              <a:spcAft>
                <a:spcPts val="0"/>
              </a:spcAft>
              <a:buNone/>
            </a:pPr>
            <a:r>
              <a:rPr b="1" i="0" lang="ja-JP" sz="1100" u="none" strike="noStrike">
                <a:solidFill>
                  <a:srgbClr val="3F3F3F"/>
                </a:solidFill>
                <a:latin typeface="Meiryo"/>
                <a:ea typeface="Meiryo"/>
                <a:cs typeface="Meiryo"/>
                <a:sym typeface="Meiryo"/>
              </a:rPr>
              <a:t>　✔️予算</a:t>
            </a:r>
            <a:endParaRPr/>
          </a:p>
          <a:p>
            <a:pPr indent="-69850" lvl="0" marL="0" marR="0" rtl="0" algn="l">
              <a:spcBef>
                <a:spcPts val="0"/>
              </a:spcBef>
              <a:spcAft>
                <a:spcPts val="0"/>
              </a:spcAft>
              <a:buClr>
                <a:srgbClr val="3F3F3F"/>
              </a:buClr>
              <a:buSzPts val="1100"/>
              <a:buFont typeface="Arial"/>
              <a:buChar char="•"/>
            </a:pPr>
            <a:r>
              <a:rPr b="1" lang="ja-JP" sz="1100">
                <a:solidFill>
                  <a:srgbClr val="3F3F3F"/>
                </a:solidFill>
                <a:latin typeface="Meiryo"/>
                <a:ea typeface="Meiryo"/>
                <a:cs typeface="Meiryo"/>
                <a:sym typeface="Meiryo"/>
              </a:rPr>
              <a:t>最適なPRプランのご提示</a:t>
            </a:r>
            <a:endParaRPr/>
          </a:p>
        </p:txBody>
      </p:sp>
      <p:sp>
        <p:nvSpPr>
          <p:cNvPr id="259" name="Google Shape;259;p4"/>
          <p:cNvSpPr/>
          <p:nvPr/>
        </p:nvSpPr>
        <p:spPr>
          <a:xfrm>
            <a:off x="1078787" y="2414425"/>
            <a:ext cx="493159" cy="1726059"/>
          </a:xfrm>
          <a:prstGeom prst="rect">
            <a:avLst/>
          </a:prstGeom>
          <a:solidFill>
            <a:srgbClr val="2F5496"/>
          </a:solidFill>
          <a:ln cap="flat" cmpd="sng" w="38100">
            <a:solidFill>
              <a:srgbClr val="2F549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1400">
                <a:solidFill>
                  <a:schemeClr val="lt1"/>
                </a:solidFill>
                <a:latin typeface="Meiryo"/>
                <a:ea typeface="Meiryo"/>
                <a:cs typeface="Meiryo"/>
                <a:sym typeface="Meiryo"/>
              </a:rPr>
              <a:t>企画運営</a:t>
            </a:r>
            <a:endParaRPr/>
          </a:p>
        </p:txBody>
      </p:sp>
      <p:sp>
        <p:nvSpPr>
          <p:cNvPr id="260" name="Google Shape;260;p4"/>
          <p:cNvSpPr/>
          <p:nvPr/>
        </p:nvSpPr>
        <p:spPr>
          <a:xfrm>
            <a:off x="5012076" y="2414425"/>
            <a:ext cx="2537717" cy="1726059"/>
          </a:xfrm>
          <a:prstGeom prst="rect">
            <a:avLst/>
          </a:prstGeom>
          <a:noFill/>
          <a:ln cap="flat" cmpd="sng" w="38100">
            <a:solidFill>
              <a:srgbClr val="2F5496"/>
            </a:solidFill>
            <a:prstDash val="solid"/>
            <a:miter lim="800000"/>
            <a:headEnd len="sm" w="sm" type="none"/>
            <a:tailEnd len="sm" w="sm" type="none"/>
          </a:ln>
        </p:spPr>
        <p:txBody>
          <a:bodyPr anchorCtr="0" anchor="ctr" bIns="45700" lIns="91425" spcFirstLastPara="1" rIns="91425" wrap="square" tIns="45700">
            <a:noAutofit/>
          </a:bodyPr>
          <a:lstStyle/>
          <a:p>
            <a:pPr indent="-69850" lvl="0" marL="0" marR="0" rtl="0" algn="l">
              <a:spcBef>
                <a:spcPts val="0"/>
              </a:spcBef>
              <a:spcAft>
                <a:spcPts val="0"/>
              </a:spcAft>
              <a:buClr>
                <a:srgbClr val="3F3F3F"/>
              </a:buClr>
              <a:buSzPts val="1100"/>
              <a:buFont typeface="Arial"/>
              <a:buChar char="•"/>
            </a:pPr>
            <a:r>
              <a:rPr b="1" lang="ja-JP" sz="1100">
                <a:solidFill>
                  <a:srgbClr val="3F3F3F"/>
                </a:solidFill>
                <a:latin typeface="Meiryo"/>
                <a:ea typeface="Meiryo"/>
                <a:cs typeface="Meiryo"/>
                <a:sym typeface="Meiryo"/>
              </a:rPr>
              <a:t>プレスリリース作成</a:t>
            </a:r>
            <a:endParaRPr b="1" sz="1100">
              <a:solidFill>
                <a:srgbClr val="3F3F3F"/>
              </a:solidFill>
              <a:latin typeface="Meiryo"/>
              <a:ea typeface="Meiryo"/>
              <a:cs typeface="Meiryo"/>
              <a:sym typeface="Meiryo"/>
            </a:endParaRPr>
          </a:p>
          <a:p>
            <a:pPr indent="-69850" lvl="0" marL="0" marR="0" rtl="0" algn="l">
              <a:spcBef>
                <a:spcPts val="0"/>
              </a:spcBef>
              <a:spcAft>
                <a:spcPts val="0"/>
              </a:spcAft>
              <a:buClr>
                <a:srgbClr val="3F3F3F"/>
              </a:buClr>
              <a:buSzPts val="1100"/>
              <a:buFont typeface="Arial"/>
              <a:buChar char="•"/>
            </a:pPr>
            <a:r>
              <a:rPr b="1" i="0" lang="ja-JP" sz="1100" u="none" strike="noStrike">
                <a:solidFill>
                  <a:srgbClr val="3F3F3F"/>
                </a:solidFill>
                <a:latin typeface="Meiryo"/>
                <a:ea typeface="Meiryo"/>
                <a:cs typeface="Meiryo"/>
                <a:sym typeface="Meiryo"/>
              </a:rPr>
              <a:t>プレスリリース配信</a:t>
            </a:r>
            <a:endParaRPr b="1" sz="1100">
              <a:solidFill>
                <a:srgbClr val="3F3F3F"/>
              </a:solidFill>
              <a:latin typeface="Meiryo"/>
              <a:ea typeface="Meiryo"/>
              <a:cs typeface="Meiryo"/>
              <a:sym typeface="Meiryo"/>
            </a:endParaRPr>
          </a:p>
          <a:p>
            <a:pPr indent="0" lvl="0" marL="0" marR="0" rtl="0" algn="l">
              <a:spcBef>
                <a:spcPts val="0"/>
              </a:spcBef>
              <a:spcAft>
                <a:spcPts val="0"/>
              </a:spcAft>
              <a:buNone/>
            </a:pPr>
            <a:r>
              <a:rPr b="1" i="0" lang="ja-JP" sz="1100" u="none" strike="noStrike">
                <a:solidFill>
                  <a:srgbClr val="3F3F3F"/>
                </a:solidFill>
                <a:latin typeface="Meiryo"/>
                <a:ea typeface="Meiryo"/>
                <a:cs typeface="Meiryo"/>
                <a:sym typeface="Meiryo"/>
              </a:rPr>
              <a:t>　✔️</a:t>
            </a:r>
            <a:r>
              <a:rPr b="1" lang="ja-JP" sz="1100">
                <a:solidFill>
                  <a:srgbClr val="3F3F3F"/>
                </a:solidFill>
                <a:latin typeface="Meiryo"/>
                <a:ea typeface="Meiryo"/>
                <a:cs typeface="Meiryo"/>
                <a:sym typeface="Meiryo"/>
              </a:rPr>
              <a:t>「PRでっせ」にて配信</a:t>
            </a:r>
            <a:endParaRPr b="1" sz="1100">
              <a:solidFill>
                <a:srgbClr val="3F3F3F"/>
              </a:solidFill>
              <a:latin typeface="Meiryo"/>
              <a:ea typeface="Meiryo"/>
              <a:cs typeface="Meiryo"/>
              <a:sym typeface="Meiryo"/>
            </a:endParaRPr>
          </a:p>
          <a:p>
            <a:pPr indent="-69850" lvl="0" marL="0" marR="0" rtl="0" algn="l">
              <a:spcBef>
                <a:spcPts val="0"/>
              </a:spcBef>
              <a:spcAft>
                <a:spcPts val="0"/>
              </a:spcAft>
              <a:buClr>
                <a:srgbClr val="3F3F3F"/>
              </a:buClr>
              <a:buSzPts val="1100"/>
              <a:buFont typeface="Arial"/>
              <a:buChar char="•"/>
            </a:pPr>
            <a:r>
              <a:rPr b="1" lang="ja-JP" sz="1100">
                <a:solidFill>
                  <a:srgbClr val="3F3F3F"/>
                </a:solidFill>
                <a:latin typeface="Meiryo"/>
                <a:ea typeface="Meiryo"/>
                <a:cs typeface="Meiryo"/>
                <a:sym typeface="Meiryo"/>
              </a:rPr>
              <a:t>広報事務局</a:t>
            </a:r>
            <a:endParaRPr b="1" sz="1100">
              <a:solidFill>
                <a:srgbClr val="3F3F3F"/>
              </a:solidFill>
              <a:latin typeface="Meiryo"/>
              <a:ea typeface="Meiryo"/>
              <a:cs typeface="Meiryo"/>
              <a:sym typeface="Meiryo"/>
            </a:endParaRPr>
          </a:p>
          <a:p>
            <a:pPr indent="-69850" lvl="0" marL="0" marR="0" rtl="0" algn="l">
              <a:spcBef>
                <a:spcPts val="0"/>
              </a:spcBef>
              <a:spcAft>
                <a:spcPts val="0"/>
              </a:spcAft>
              <a:buClr>
                <a:srgbClr val="3F3F3F"/>
              </a:buClr>
              <a:buSzPts val="1100"/>
              <a:buFont typeface="Arial"/>
              <a:buChar char="•"/>
            </a:pPr>
            <a:r>
              <a:rPr b="1" lang="ja-JP" sz="1100">
                <a:solidFill>
                  <a:srgbClr val="3F3F3F"/>
                </a:solidFill>
                <a:latin typeface="Meiryo"/>
                <a:ea typeface="Meiryo"/>
                <a:cs typeface="Meiryo"/>
                <a:sym typeface="Meiryo"/>
              </a:rPr>
              <a:t>メディアプロモート</a:t>
            </a:r>
            <a:endParaRPr b="1" sz="1100">
              <a:solidFill>
                <a:srgbClr val="3F3F3F"/>
              </a:solidFill>
              <a:latin typeface="Meiryo"/>
              <a:ea typeface="Meiryo"/>
              <a:cs typeface="Meiryo"/>
              <a:sym typeface="Meiryo"/>
            </a:endParaRPr>
          </a:p>
        </p:txBody>
      </p:sp>
      <p:sp>
        <p:nvSpPr>
          <p:cNvPr id="261" name="Google Shape;261;p4"/>
          <p:cNvSpPr/>
          <p:nvPr/>
        </p:nvSpPr>
        <p:spPr>
          <a:xfrm>
            <a:off x="4518917" y="2414425"/>
            <a:ext cx="493159" cy="1726059"/>
          </a:xfrm>
          <a:prstGeom prst="rect">
            <a:avLst/>
          </a:prstGeom>
          <a:solidFill>
            <a:srgbClr val="2F5496"/>
          </a:solidFill>
          <a:ln cap="flat" cmpd="sng" w="38100">
            <a:solidFill>
              <a:srgbClr val="2F549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1400">
                <a:solidFill>
                  <a:schemeClr val="lt1"/>
                </a:solidFill>
                <a:latin typeface="Meiryo"/>
                <a:ea typeface="Meiryo"/>
                <a:cs typeface="Meiryo"/>
                <a:sym typeface="Meiryo"/>
              </a:rPr>
              <a:t>PR業務</a:t>
            </a:r>
            <a:endParaRPr/>
          </a:p>
        </p:txBody>
      </p:sp>
      <p:sp>
        <p:nvSpPr>
          <p:cNvPr id="262" name="Google Shape;262;p4"/>
          <p:cNvSpPr/>
          <p:nvPr/>
        </p:nvSpPr>
        <p:spPr>
          <a:xfrm>
            <a:off x="8452206" y="2414425"/>
            <a:ext cx="2537717" cy="1726059"/>
          </a:xfrm>
          <a:prstGeom prst="rect">
            <a:avLst/>
          </a:prstGeom>
          <a:noFill/>
          <a:ln cap="flat" cmpd="sng" w="38100">
            <a:solidFill>
              <a:srgbClr val="2F5496"/>
            </a:solidFill>
            <a:prstDash val="solid"/>
            <a:miter lim="800000"/>
            <a:headEnd len="sm" w="sm" type="none"/>
            <a:tailEnd len="sm" w="sm" type="none"/>
          </a:ln>
        </p:spPr>
        <p:txBody>
          <a:bodyPr anchorCtr="0" anchor="ctr" bIns="45700" lIns="91425" spcFirstLastPara="1" rIns="91425" wrap="square" tIns="45700">
            <a:noAutofit/>
          </a:bodyPr>
          <a:lstStyle/>
          <a:p>
            <a:pPr indent="-69850" lvl="0" marL="0" marR="0" rtl="0" algn="l">
              <a:spcBef>
                <a:spcPts val="0"/>
              </a:spcBef>
              <a:spcAft>
                <a:spcPts val="0"/>
              </a:spcAft>
              <a:buClr>
                <a:srgbClr val="3F3F3F"/>
              </a:buClr>
              <a:buSzPts val="1100"/>
              <a:buFont typeface="Arial"/>
              <a:buChar char="•"/>
            </a:pPr>
            <a:r>
              <a:rPr b="1" lang="ja-JP" sz="1100">
                <a:solidFill>
                  <a:srgbClr val="3F3F3F"/>
                </a:solidFill>
                <a:latin typeface="Meiryo"/>
                <a:ea typeface="Meiryo"/>
                <a:cs typeface="Meiryo"/>
                <a:sym typeface="Meiryo"/>
              </a:rPr>
              <a:t>インフルエンサー</a:t>
            </a:r>
            <a:r>
              <a:rPr b="1" i="0" lang="ja-JP" sz="1100" u="none" strike="noStrike">
                <a:solidFill>
                  <a:srgbClr val="3F3F3F"/>
                </a:solidFill>
                <a:latin typeface="Meiryo"/>
                <a:ea typeface="Meiryo"/>
                <a:cs typeface="Meiryo"/>
                <a:sym typeface="Meiryo"/>
              </a:rPr>
              <a:t>候補立案</a:t>
            </a:r>
            <a:endParaRPr b="1" sz="1100">
              <a:solidFill>
                <a:srgbClr val="3F3F3F"/>
              </a:solidFill>
              <a:latin typeface="Meiryo"/>
              <a:ea typeface="Meiryo"/>
              <a:cs typeface="Meiryo"/>
              <a:sym typeface="Meiryo"/>
            </a:endParaRPr>
          </a:p>
          <a:p>
            <a:pPr indent="-69850" lvl="0" marL="0" marR="0" rtl="0" algn="l">
              <a:spcBef>
                <a:spcPts val="0"/>
              </a:spcBef>
              <a:spcAft>
                <a:spcPts val="0"/>
              </a:spcAft>
              <a:buClr>
                <a:srgbClr val="3F3F3F"/>
              </a:buClr>
              <a:buSzPts val="1100"/>
              <a:buFont typeface="Arial"/>
              <a:buChar char="•"/>
            </a:pPr>
            <a:r>
              <a:rPr b="1" i="0" lang="ja-JP" sz="1100" u="none" strike="noStrike">
                <a:solidFill>
                  <a:srgbClr val="3F3F3F"/>
                </a:solidFill>
                <a:latin typeface="Meiryo"/>
                <a:ea typeface="Meiryo"/>
                <a:cs typeface="Meiryo"/>
                <a:sym typeface="Meiryo"/>
              </a:rPr>
              <a:t>インフルエンサーリスト作成</a:t>
            </a:r>
            <a:endParaRPr b="1" i="0" sz="1100" u="none" strike="noStrike">
              <a:solidFill>
                <a:srgbClr val="3F3F3F"/>
              </a:solidFill>
              <a:latin typeface="Meiryo"/>
              <a:ea typeface="Meiryo"/>
              <a:cs typeface="Meiryo"/>
              <a:sym typeface="Meiryo"/>
            </a:endParaRPr>
          </a:p>
          <a:p>
            <a:pPr indent="-69850" lvl="0" marL="0" marR="0" rtl="0" algn="l">
              <a:spcBef>
                <a:spcPts val="0"/>
              </a:spcBef>
              <a:spcAft>
                <a:spcPts val="0"/>
              </a:spcAft>
              <a:buClr>
                <a:srgbClr val="3F3F3F"/>
              </a:buClr>
              <a:buSzPts val="1100"/>
              <a:buFont typeface="Arial"/>
              <a:buChar char="•"/>
            </a:pPr>
            <a:r>
              <a:rPr b="1" lang="ja-JP" sz="1100">
                <a:solidFill>
                  <a:srgbClr val="3F3F3F"/>
                </a:solidFill>
                <a:latin typeface="Meiryo"/>
                <a:ea typeface="Meiryo"/>
                <a:cs typeface="Meiryo"/>
                <a:sym typeface="Meiryo"/>
              </a:rPr>
              <a:t>インフルエンサーとの交渉</a:t>
            </a:r>
            <a:endParaRPr b="1" sz="1100">
              <a:solidFill>
                <a:srgbClr val="3F3F3F"/>
              </a:solidFill>
              <a:latin typeface="Meiryo"/>
              <a:ea typeface="Meiryo"/>
              <a:cs typeface="Meiryo"/>
              <a:sym typeface="Meiryo"/>
            </a:endParaRPr>
          </a:p>
          <a:p>
            <a:pPr indent="-69850" lvl="0" marL="0" marR="0" rtl="0" algn="l">
              <a:spcBef>
                <a:spcPts val="0"/>
              </a:spcBef>
              <a:spcAft>
                <a:spcPts val="0"/>
              </a:spcAft>
              <a:buClr>
                <a:srgbClr val="3F3F3F"/>
              </a:buClr>
              <a:buSzPts val="1100"/>
              <a:buFont typeface="Arial"/>
              <a:buChar char="•"/>
            </a:pPr>
            <a:r>
              <a:rPr b="1" i="0" lang="ja-JP" sz="1100" u="none" strike="noStrike">
                <a:solidFill>
                  <a:srgbClr val="3F3F3F"/>
                </a:solidFill>
                <a:latin typeface="Meiryo"/>
                <a:ea typeface="Meiryo"/>
                <a:cs typeface="Meiryo"/>
                <a:sym typeface="Meiryo"/>
              </a:rPr>
              <a:t>インフルエンサー投稿管理</a:t>
            </a:r>
            <a:endParaRPr b="1" i="0" sz="1100" u="none" strike="noStrike">
              <a:solidFill>
                <a:srgbClr val="3F3F3F"/>
              </a:solidFill>
              <a:latin typeface="Meiryo"/>
              <a:ea typeface="Meiryo"/>
              <a:cs typeface="Meiryo"/>
              <a:sym typeface="Meiryo"/>
            </a:endParaRPr>
          </a:p>
        </p:txBody>
      </p:sp>
      <p:sp>
        <p:nvSpPr>
          <p:cNvPr id="263" name="Google Shape;263;p4"/>
          <p:cNvSpPr/>
          <p:nvPr/>
        </p:nvSpPr>
        <p:spPr>
          <a:xfrm>
            <a:off x="7959047" y="2414425"/>
            <a:ext cx="493159" cy="1726059"/>
          </a:xfrm>
          <a:prstGeom prst="rect">
            <a:avLst/>
          </a:prstGeom>
          <a:solidFill>
            <a:srgbClr val="2F5496"/>
          </a:solidFill>
          <a:ln cap="flat" cmpd="sng" w="38100">
            <a:solidFill>
              <a:srgbClr val="2F549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1400">
                <a:solidFill>
                  <a:schemeClr val="lt1"/>
                </a:solidFill>
                <a:latin typeface="Meiryo"/>
                <a:ea typeface="Meiryo"/>
                <a:cs typeface="Meiryo"/>
                <a:sym typeface="Meiryo"/>
              </a:rPr>
              <a:t>キャスティング</a:t>
            </a:r>
            <a:endParaRPr/>
          </a:p>
        </p:txBody>
      </p:sp>
      <p:sp>
        <p:nvSpPr>
          <p:cNvPr id="264" name="Google Shape;264;p4"/>
          <p:cNvSpPr/>
          <p:nvPr/>
        </p:nvSpPr>
        <p:spPr>
          <a:xfrm>
            <a:off x="1571945" y="4354528"/>
            <a:ext cx="2537717" cy="1726059"/>
          </a:xfrm>
          <a:prstGeom prst="rect">
            <a:avLst/>
          </a:prstGeom>
          <a:noFill/>
          <a:ln cap="flat" cmpd="sng" w="38100">
            <a:solidFill>
              <a:srgbClr val="2F5496"/>
            </a:solidFill>
            <a:prstDash val="solid"/>
            <a:miter lim="800000"/>
            <a:headEnd len="sm" w="sm" type="none"/>
            <a:tailEnd len="sm" w="sm" type="none"/>
          </a:ln>
        </p:spPr>
        <p:txBody>
          <a:bodyPr anchorCtr="0" anchor="ctr" bIns="45700" lIns="91425" spcFirstLastPara="1" rIns="91425" wrap="square" tIns="45700">
            <a:noAutofit/>
          </a:bodyPr>
          <a:lstStyle/>
          <a:p>
            <a:pPr indent="-69850" lvl="0" marL="0" marR="0" rtl="0" algn="l">
              <a:spcBef>
                <a:spcPts val="0"/>
              </a:spcBef>
              <a:spcAft>
                <a:spcPts val="0"/>
              </a:spcAft>
              <a:buClr>
                <a:srgbClr val="3F3F3F"/>
              </a:buClr>
              <a:buSzPts val="1100"/>
              <a:buFont typeface="Arial"/>
              <a:buChar char="•"/>
            </a:pPr>
            <a:r>
              <a:rPr b="1" i="0" lang="ja-JP" sz="1100" u="none" strike="noStrike">
                <a:solidFill>
                  <a:srgbClr val="3F3F3F"/>
                </a:solidFill>
                <a:latin typeface="Meiryo"/>
                <a:ea typeface="Meiryo"/>
                <a:cs typeface="Meiryo"/>
                <a:sym typeface="Meiryo"/>
              </a:rPr>
              <a:t>メディア露出確認</a:t>
            </a:r>
            <a:endParaRPr b="1" i="0" sz="1100" u="none" strike="noStrike">
              <a:solidFill>
                <a:srgbClr val="3F3F3F"/>
              </a:solidFill>
              <a:latin typeface="Meiryo"/>
              <a:ea typeface="Meiryo"/>
              <a:cs typeface="Meiryo"/>
              <a:sym typeface="Meiryo"/>
            </a:endParaRPr>
          </a:p>
          <a:p>
            <a:pPr indent="-69850" lvl="0" marL="0" marR="0" rtl="0" algn="l">
              <a:spcBef>
                <a:spcPts val="0"/>
              </a:spcBef>
              <a:spcAft>
                <a:spcPts val="0"/>
              </a:spcAft>
              <a:buClr>
                <a:srgbClr val="3F3F3F"/>
              </a:buClr>
              <a:buSzPts val="1100"/>
              <a:buFont typeface="Arial"/>
              <a:buChar char="•"/>
            </a:pPr>
            <a:r>
              <a:rPr b="1" lang="ja-JP" sz="1100">
                <a:solidFill>
                  <a:srgbClr val="3F3F3F"/>
                </a:solidFill>
                <a:latin typeface="Meiryo"/>
                <a:ea typeface="Meiryo"/>
                <a:cs typeface="Meiryo"/>
                <a:sym typeface="Meiryo"/>
              </a:rPr>
              <a:t>露出一覧表作成</a:t>
            </a:r>
            <a:endParaRPr b="1" sz="1100">
              <a:solidFill>
                <a:srgbClr val="3F3F3F"/>
              </a:solidFill>
              <a:latin typeface="Meiryo"/>
              <a:ea typeface="Meiryo"/>
              <a:cs typeface="Meiryo"/>
              <a:sym typeface="Meiryo"/>
            </a:endParaRPr>
          </a:p>
          <a:p>
            <a:pPr indent="-69850" lvl="0" marL="0" marR="0" rtl="0" algn="l">
              <a:spcBef>
                <a:spcPts val="0"/>
              </a:spcBef>
              <a:spcAft>
                <a:spcPts val="0"/>
              </a:spcAft>
              <a:buClr>
                <a:srgbClr val="3F3F3F"/>
              </a:buClr>
              <a:buSzPts val="1100"/>
              <a:buFont typeface="Arial"/>
              <a:buChar char="•"/>
            </a:pPr>
            <a:r>
              <a:rPr b="1" i="0" lang="ja-JP" sz="1100" u="none" strike="noStrike">
                <a:solidFill>
                  <a:srgbClr val="3F3F3F"/>
                </a:solidFill>
                <a:latin typeface="Meiryo"/>
                <a:ea typeface="Meiryo"/>
                <a:cs typeface="Meiryo"/>
                <a:sym typeface="Meiryo"/>
              </a:rPr>
              <a:t>メディアクリッピング</a:t>
            </a:r>
            <a:endParaRPr b="1" i="0" sz="1100" u="none" strike="noStrike">
              <a:solidFill>
                <a:srgbClr val="3F3F3F"/>
              </a:solidFill>
              <a:latin typeface="Meiryo"/>
              <a:ea typeface="Meiryo"/>
              <a:cs typeface="Meiryo"/>
              <a:sym typeface="Meiryo"/>
            </a:endParaRPr>
          </a:p>
          <a:p>
            <a:pPr indent="-69850" lvl="0" marL="0" marR="0" rtl="0" algn="l">
              <a:spcBef>
                <a:spcPts val="0"/>
              </a:spcBef>
              <a:spcAft>
                <a:spcPts val="0"/>
              </a:spcAft>
              <a:buClr>
                <a:srgbClr val="3F3F3F"/>
              </a:buClr>
              <a:buSzPts val="1100"/>
              <a:buFont typeface="Arial"/>
              <a:buChar char="•"/>
            </a:pPr>
            <a:r>
              <a:rPr b="1" lang="ja-JP" sz="1100">
                <a:solidFill>
                  <a:srgbClr val="3F3F3F"/>
                </a:solidFill>
                <a:latin typeface="Meiryo"/>
                <a:ea typeface="Meiryo"/>
                <a:cs typeface="Meiryo"/>
                <a:sym typeface="Meiryo"/>
              </a:rPr>
              <a:t>インフルエンサー投稿リスト</a:t>
            </a:r>
            <a:endParaRPr b="1" sz="1100">
              <a:solidFill>
                <a:srgbClr val="3F3F3F"/>
              </a:solidFill>
              <a:latin typeface="Meiryo"/>
              <a:ea typeface="Meiryo"/>
              <a:cs typeface="Meiryo"/>
              <a:sym typeface="Meiryo"/>
            </a:endParaRPr>
          </a:p>
          <a:p>
            <a:pPr indent="-69850" lvl="0" marL="0" marR="0" rtl="0" algn="l">
              <a:spcBef>
                <a:spcPts val="0"/>
              </a:spcBef>
              <a:spcAft>
                <a:spcPts val="0"/>
              </a:spcAft>
              <a:buClr>
                <a:srgbClr val="3F3F3F"/>
              </a:buClr>
              <a:buSzPts val="1100"/>
              <a:buFont typeface="Arial"/>
              <a:buChar char="•"/>
            </a:pPr>
            <a:r>
              <a:rPr b="1" lang="ja-JP" sz="1100">
                <a:solidFill>
                  <a:srgbClr val="3F3F3F"/>
                </a:solidFill>
                <a:latin typeface="Meiryo"/>
                <a:ea typeface="Meiryo"/>
                <a:cs typeface="Meiryo"/>
                <a:sym typeface="Meiryo"/>
              </a:rPr>
              <a:t>投稿数値まとめ</a:t>
            </a:r>
            <a:endParaRPr b="1" i="0" sz="1100" u="none" strike="noStrike">
              <a:solidFill>
                <a:srgbClr val="3F3F3F"/>
              </a:solidFill>
              <a:latin typeface="Meiryo"/>
              <a:ea typeface="Meiryo"/>
              <a:cs typeface="Meiryo"/>
              <a:sym typeface="Meiryo"/>
            </a:endParaRPr>
          </a:p>
          <a:p>
            <a:pPr indent="-69850" lvl="0" marL="0" marR="0" rtl="0" algn="l">
              <a:spcBef>
                <a:spcPts val="0"/>
              </a:spcBef>
              <a:spcAft>
                <a:spcPts val="0"/>
              </a:spcAft>
              <a:buClr>
                <a:srgbClr val="3F3F3F"/>
              </a:buClr>
              <a:buSzPts val="1100"/>
              <a:buFont typeface="Arial"/>
              <a:buChar char="•"/>
            </a:pPr>
            <a:r>
              <a:rPr b="1" lang="ja-JP" sz="1100">
                <a:solidFill>
                  <a:srgbClr val="3F3F3F"/>
                </a:solidFill>
                <a:latin typeface="Meiryo"/>
                <a:ea typeface="Meiryo"/>
                <a:cs typeface="Meiryo"/>
                <a:sym typeface="Meiryo"/>
              </a:rPr>
              <a:t>報告書作成</a:t>
            </a:r>
            <a:endParaRPr b="1" sz="1100">
              <a:solidFill>
                <a:srgbClr val="3F3F3F"/>
              </a:solidFill>
              <a:latin typeface="Meiryo"/>
              <a:ea typeface="Meiryo"/>
              <a:cs typeface="Meiryo"/>
              <a:sym typeface="Meiryo"/>
            </a:endParaRPr>
          </a:p>
          <a:p>
            <a:pPr indent="-69850" lvl="0" marL="0" marR="0" rtl="0" algn="l">
              <a:spcBef>
                <a:spcPts val="0"/>
              </a:spcBef>
              <a:spcAft>
                <a:spcPts val="0"/>
              </a:spcAft>
              <a:buClr>
                <a:srgbClr val="3F3F3F"/>
              </a:buClr>
              <a:buSzPts val="1100"/>
              <a:buFont typeface="Arial"/>
              <a:buChar char="•"/>
            </a:pPr>
            <a:r>
              <a:rPr b="1" i="0" lang="ja-JP" sz="1100" u="none" strike="noStrike">
                <a:solidFill>
                  <a:srgbClr val="3F3F3F"/>
                </a:solidFill>
                <a:latin typeface="Meiryo"/>
                <a:ea typeface="Meiryo"/>
                <a:cs typeface="Meiryo"/>
                <a:sym typeface="Meiryo"/>
              </a:rPr>
              <a:t>報告MTG</a:t>
            </a:r>
            <a:endParaRPr b="1" i="0" sz="1100" u="none" strike="noStrike">
              <a:solidFill>
                <a:srgbClr val="3F3F3F"/>
              </a:solidFill>
              <a:latin typeface="Meiryo"/>
              <a:ea typeface="Meiryo"/>
              <a:cs typeface="Meiryo"/>
              <a:sym typeface="Meiryo"/>
            </a:endParaRPr>
          </a:p>
        </p:txBody>
      </p:sp>
      <p:sp>
        <p:nvSpPr>
          <p:cNvPr id="265" name="Google Shape;265;p4"/>
          <p:cNvSpPr/>
          <p:nvPr/>
        </p:nvSpPr>
        <p:spPr>
          <a:xfrm>
            <a:off x="1078787" y="4354528"/>
            <a:ext cx="493159" cy="1726059"/>
          </a:xfrm>
          <a:prstGeom prst="rect">
            <a:avLst/>
          </a:prstGeom>
          <a:solidFill>
            <a:srgbClr val="2F5496"/>
          </a:solidFill>
          <a:ln cap="flat" cmpd="sng" w="38100">
            <a:solidFill>
              <a:srgbClr val="2F549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1400">
                <a:solidFill>
                  <a:schemeClr val="lt1"/>
                </a:solidFill>
                <a:latin typeface="Meiryo"/>
                <a:ea typeface="Meiryo"/>
                <a:cs typeface="Meiryo"/>
                <a:sym typeface="Meiryo"/>
              </a:rPr>
              <a:t>レポーティング</a:t>
            </a:r>
            <a:endParaRPr/>
          </a:p>
        </p:txBody>
      </p:sp>
      <p:sp>
        <p:nvSpPr>
          <p:cNvPr id="266" name="Google Shape;266;p4"/>
          <p:cNvSpPr txBox="1"/>
          <p:nvPr/>
        </p:nvSpPr>
        <p:spPr>
          <a:xfrm>
            <a:off x="2075380" y="994547"/>
            <a:ext cx="8024117"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ja-JP" sz="2000">
                <a:solidFill>
                  <a:srgbClr val="3F3F3F"/>
                </a:solidFill>
                <a:latin typeface="Meiryo"/>
                <a:ea typeface="Meiryo"/>
                <a:cs typeface="Meiryo"/>
                <a:sym typeface="Meiryo"/>
              </a:rPr>
              <a:t>PR企画の立案からレポーティング、またインフルエンサーの</a:t>
            </a:r>
            <a:endParaRPr b="0" i="0" sz="2000">
              <a:solidFill>
                <a:srgbClr val="3F3F3F"/>
              </a:solidFill>
              <a:latin typeface="Meiryo"/>
              <a:ea typeface="Meiryo"/>
              <a:cs typeface="Meiryo"/>
              <a:sym typeface="Meiryo"/>
            </a:endParaRPr>
          </a:p>
          <a:p>
            <a:pPr indent="0" lvl="0" marL="0" marR="0" rtl="0" algn="ctr">
              <a:spcBef>
                <a:spcPts val="0"/>
              </a:spcBef>
              <a:spcAft>
                <a:spcPts val="0"/>
              </a:spcAft>
              <a:buNone/>
            </a:pPr>
            <a:r>
              <a:rPr b="0" i="0" lang="ja-JP" sz="2000">
                <a:solidFill>
                  <a:srgbClr val="3F3F3F"/>
                </a:solidFill>
                <a:latin typeface="Meiryo"/>
                <a:ea typeface="Meiryo"/>
                <a:cs typeface="Meiryo"/>
                <a:sym typeface="Meiryo"/>
              </a:rPr>
              <a:t>リストアップ</a:t>
            </a:r>
            <a:r>
              <a:rPr lang="ja-JP" sz="2000">
                <a:solidFill>
                  <a:srgbClr val="3F3F3F"/>
                </a:solidFill>
                <a:latin typeface="Meiryo"/>
                <a:ea typeface="Meiryo"/>
                <a:cs typeface="Meiryo"/>
                <a:sym typeface="Meiryo"/>
              </a:rPr>
              <a:t>から投稿管理、レポーティング、二次利用まで</a:t>
            </a:r>
            <a:endParaRPr sz="2000">
              <a:solidFill>
                <a:srgbClr val="3F3F3F"/>
              </a:solidFill>
              <a:latin typeface="Meiryo"/>
              <a:ea typeface="Meiryo"/>
              <a:cs typeface="Meiryo"/>
              <a:sym typeface="Meiryo"/>
            </a:endParaRPr>
          </a:p>
          <a:p>
            <a:pPr indent="0" lvl="0" marL="0" marR="0" rtl="0" algn="ctr">
              <a:spcBef>
                <a:spcPts val="0"/>
              </a:spcBef>
              <a:spcAft>
                <a:spcPts val="0"/>
              </a:spcAft>
              <a:buNone/>
            </a:pPr>
            <a:r>
              <a:rPr lang="ja-JP" sz="2000">
                <a:solidFill>
                  <a:srgbClr val="3F3F3F"/>
                </a:solidFill>
                <a:latin typeface="Meiryo"/>
                <a:ea typeface="Meiryo"/>
                <a:cs typeface="Meiryo"/>
                <a:sym typeface="Meiryo"/>
              </a:rPr>
              <a:t>一気通貫でワンストップにてご案内致します。</a:t>
            </a:r>
            <a:endParaRPr/>
          </a:p>
        </p:txBody>
      </p:sp>
      <p:sp>
        <p:nvSpPr>
          <p:cNvPr id="267" name="Google Shape;267;p4"/>
          <p:cNvSpPr/>
          <p:nvPr/>
        </p:nvSpPr>
        <p:spPr>
          <a:xfrm>
            <a:off x="5012075" y="4354528"/>
            <a:ext cx="2537717" cy="1726059"/>
          </a:xfrm>
          <a:prstGeom prst="rect">
            <a:avLst/>
          </a:prstGeom>
          <a:noFill/>
          <a:ln cap="flat" cmpd="sng" w="38100">
            <a:solidFill>
              <a:srgbClr val="2F5496"/>
            </a:solidFill>
            <a:prstDash val="solid"/>
            <a:miter lim="800000"/>
            <a:headEnd len="sm" w="sm" type="none"/>
            <a:tailEnd len="sm" w="sm" type="none"/>
          </a:ln>
        </p:spPr>
        <p:txBody>
          <a:bodyPr anchorCtr="0" anchor="ctr" bIns="45700" lIns="91425" spcFirstLastPara="1" rIns="91425" wrap="square" tIns="45700">
            <a:noAutofit/>
          </a:bodyPr>
          <a:lstStyle/>
          <a:p>
            <a:pPr indent="-69850" lvl="0" marL="0" marR="0" rtl="0" algn="l">
              <a:spcBef>
                <a:spcPts val="0"/>
              </a:spcBef>
              <a:spcAft>
                <a:spcPts val="0"/>
              </a:spcAft>
              <a:buClr>
                <a:srgbClr val="3F3F3F"/>
              </a:buClr>
              <a:buSzPts val="1100"/>
              <a:buFont typeface="Arial"/>
              <a:buChar char="•"/>
            </a:pPr>
            <a:r>
              <a:rPr b="1" i="0" lang="ja-JP" sz="1100" u="none" strike="noStrike">
                <a:solidFill>
                  <a:srgbClr val="3F3F3F"/>
                </a:solidFill>
                <a:latin typeface="Meiryo"/>
                <a:ea typeface="Meiryo"/>
                <a:cs typeface="Meiryo"/>
                <a:sym typeface="Meiryo"/>
              </a:rPr>
              <a:t>イベント内で実施する演出案の企画</a:t>
            </a:r>
            <a:endParaRPr b="1" i="0" sz="1100" u="none" strike="noStrike">
              <a:solidFill>
                <a:srgbClr val="3F3F3F"/>
              </a:solidFill>
              <a:latin typeface="Meiryo"/>
              <a:ea typeface="Meiryo"/>
              <a:cs typeface="Meiryo"/>
              <a:sym typeface="Meiryo"/>
            </a:endParaRPr>
          </a:p>
          <a:p>
            <a:pPr indent="-69850" lvl="0" marL="0" marR="0" rtl="0" algn="l">
              <a:spcBef>
                <a:spcPts val="0"/>
              </a:spcBef>
              <a:spcAft>
                <a:spcPts val="0"/>
              </a:spcAft>
              <a:buClr>
                <a:srgbClr val="3F3F3F"/>
              </a:buClr>
              <a:buSzPts val="1100"/>
              <a:buFont typeface="Arial"/>
              <a:buChar char="•"/>
            </a:pPr>
            <a:r>
              <a:rPr b="1" lang="ja-JP" sz="1100">
                <a:solidFill>
                  <a:srgbClr val="3F3F3F"/>
                </a:solidFill>
                <a:latin typeface="Meiryo"/>
                <a:ea typeface="Meiryo"/>
                <a:cs typeface="Meiryo"/>
                <a:sym typeface="Meiryo"/>
              </a:rPr>
              <a:t>プレゼンテーション</a:t>
            </a:r>
            <a:endParaRPr b="1" sz="1100">
              <a:solidFill>
                <a:srgbClr val="3F3F3F"/>
              </a:solidFill>
              <a:latin typeface="Meiryo"/>
              <a:ea typeface="Meiryo"/>
              <a:cs typeface="Meiryo"/>
              <a:sym typeface="Meiryo"/>
            </a:endParaRPr>
          </a:p>
          <a:p>
            <a:pPr indent="-69850" lvl="0" marL="0" marR="0" rtl="0" algn="l">
              <a:spcBef>
                <a:spcPts val="0"/>
              </a:spcBef>
              <a:spcAft>
                <a:spcPts val="0"/>
              </a:spcAft>
              <a:buClr>
                <a:srgbClr val="3F3F3F"/>
              </a:buClr>
              <a:buSzPts val="1100"/>
              <a:buFont typeface="Arial"/>
              <a:buChar char="•"/>
            </a:pPr>
            <a:r>
              <a:rPr b="1" lang="ja-JP" sz="1100">
                <a:solidFill>
                  <a:srgbClr val="3F3F3F"/>
                </a:solidFill>
                <a:latin typeface="Meiryo"/>
                <a:ea typeface="Meiryo"/>
                <a:cs typeface="Meiryo"/>
                <a:sym typeface="Meiryo"/>
              </a:rPr>
              <a:t>案内状作成、配信</a:t>
            </a:r>
            <a:endParaRPr b="1" sz="1100">
              <a:solidFill>
                <a:srgbClr val="3F3F3F"/>
              </a:solidFill>
              <a:latin typeface="Meiryo"/>
              <a:ea typeface="Meiryo"/>
              <a:cs typeface="Meiryo"/>
              <a:sym typeface="Meiryo"/>
            </a:endParaRPr>
          </a:p>
          <a:p>
            <a:pPr indent="-69850" lvl="0" marL="0" marR="0" rtl="0" algn="l">
              <a:spcBef>
                <a:spcPts val="0"/>
              </a:spcBef>
              <a:spcAft>
                <a:spcPts val="0"/>
              </a:spcAft>
              <a:buClr>
                <a:srgbClr val="3F3F3F"/>
              </a:buClr>
              <a:buSzPts val="1100"/>
              <a:buFont typeface="Arial"/>
              <a:buChar char="•"/>
            </a:pPr>
            <a:r>
              <a:rPr b="1" lang="ja-JP" sz="1100">
                <a:solidFill>
                  <a:srgbClr val="3F3F3F"/>
                </a:solidFill>
                <a:latin typeface="Meiryo"/>
                <a:ea typeface="Meiryo"/>
                <a:cs typeface="Meiryo"/>
                <a:sym typeface="Meiryo"/>
              </a:rPr>
              <a:t>出席メディアリスト作成</a:t>
            </a:r>
            <a:endParaRPr b="1" sz="1100">
              <a:solidFill>
                <a:srgbClr val="3F3F3F"/>
              </a:solidFill>
              <a:latin typeface="Meiryo"/>
              <a:ea typeface="Meiryo"/>
              <a:cs typeface="Meiryo"/>
              <a:sym typeface="Meiryo"/>
            </a:endParaRPr>
          </a:p>
        </p:txBody>
      </p:sp>
      <p:sp>
        <p:nvSpPr>
          <p:cNvPr id="268" name="Google Shape;268;p4"/>
          <p:cNvSpPr/>
          <p:nvPr/>
        </p:nvSpPr>
        <p:spPr>
          <a:xfrm>
            <a:off x="4518917" y="4354528"/>
            <a:ext cx="493159" cy="1726059"/>
          </a:xfrm>
          <a:prstGeom prst="rect">
            <a:avLst/>
          </a:prstGeom>
          <a:solidFill>
            <a:srgbClr val="2F5496"/>
          </a:solidFill>
          <a:ln cap="flat" cmpd="sng" w="38100">
            <a:solidFill>
              <a:srgbClr val="2F549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1400">
                <a:solidFill>
                  <a:schemeClr val="lt1"/>
                </a:solidFill>
                <a:latin typeface="Meiryo"/>
                <a:ea typeface="Meiryo"/>
                <a:cs typeface="Meiryo"/>
                <a:sym typeface="Meiryo"/>
              </a:rPr>
              <a:t>演出企画</a:t>
            </a:r>
            <a:endParaRPr/>
          </a:p>
        </p:txBody>
      </p:sp>
      <p:sp>
        <p:nvSpPr>
          <p:cNvPr id="269" name="Google Shape;269;p4"/>
          <p:cNvSpPr/>
          <p:nvPr/>
        </p:nvSpPr>
        <p:spPr>
          <a:xfrm>
            <a:off x="8452205" y="4354528"/>
            <a:ext cx="2537717" cy="1726059"/>
          </a:xfrm>
          <a:prstGeom prst="rect">
            <a:avLst/>
          </a:prstGeom>
          <a:noFill/>
          <a:ln cap="flat" cmpd="sng" w="38100">
            <a:solidFill>
              <a:srgbClr val="2F5496"/>
            </a:solidFill>
            <a:prstDash val="solid"/>
            <a:miter lim="800000"/>
            <a:headEnd len="sm" w="sm" type="none"/>
            <a:tailEnd len="sm" w="sm" type="none"/>
          </a:ln>
        </p:spPr>
        <p:txBody>
          <a:bodyPr anchorCtr="0" anchor="ctr" bIns="45700" lIns="91425" spcFirstLastPara="1" rIns="91425" wrap="square" tIns="45700">
            <a:noAutofit/>
          </a:bodyPr>
          <a:lstStyle/>
          <a:p>
            <a:pPr indent="-69850" lvl="0" marL="0" marR="0" rtl="0" algn="l">
              <a:spcBef>
                <a:spcPts val="0"/>
              </a:spcBef>
              <a:spcAft>
                <a:spcPts val="0"/>
              </a:spcAft>
              <a:buClr>
                <a:srgbClr val="3F3F3F"/>
              </a:buClr>
              <a:buSzPts val="1100"/>
              <a:buFont typeface="Arial"/>
              <a:buChar char="•"/>
            </a:pPr>
            <a:r>
              <a:rPr b="1" i="0" lang="ja-JP" sz="1100" u="none" strike="noStrike">
                <a:solidFill>
                  <a:srgbClr val="3F3F3F"/>
                </a:solidFill>
                <a:latin typeface="Meiryo"/>
                <a:ea typeface="Meiryo"/>
                <a:cs typeface="Meiryo"/>
                <a:sym typeface="Meiryo"/>
              </a:rPr>
              <a:t>プレス対応</a:t>
            </a:r>
            <a:endParaRPr b="1" i="0" sz="1100" u="none" strike="noStrike">
              <a:solidFill>
                <a:srgbClr val="3F3F3F"/>
              </a:solidFill>
              <a:latin typeface="Meiryo"/>
              <a:ea typeface="Meiryo"/>
              <a:cs typeface="Meiryo"/>
              <a:sym typeface="Meiryo"/>
            </a:endParaRPr>
          </a:p>
          <a:p>
            <a:pPr indent="-69850" lvl="0" marL="0" marR="0" rtl="0" algn="l">
              <a:spcBef>
                <a:spcPts val="0"/>
              </a:spcBef>
              <a:spcAft>
                <a:spcPts val="0"/>
              </a:spcAft>
              <a:buClr>
                <a:srgbClr val="3F3F3F"/>
              </a:buClr>
              <a:buSzPts val="1100"/>
              <a:buFont typeface="Arial"/>
              <a:buChar char="•"/>
            </a:pPr>
            <a:r>
              <a:rPr b="1" lang="ja-JP" sz="1100">
                <a:solidFill>
                  <a:srgbClr val="3F3F3F"/>
                </a:solidFill>
                <a:latin typeface="Meiryo"/>
                <a:ea typeface="Meiryo"/>
                <a:cs typeface="Meiryo"/>
                <a:sym typeface="Meiryo"/>
              </a:rPr>
              <a:t>会場内へのブリーフィング</a:t>
            </a:r>
            <a:endParaRPr b="1" sz="1100">
              <a:solidFill>
                <a:srgbClr val="3F3F3F"/>
              </a:solidFill>
              <a:latin typeface="Meiryo"/>
              <a:ea typeface="Meiryo"/>
              <a:cs typeface="Meiryo"/>
              <a:sym typeface="Meiryo"/>
            </a:endParaRPr>
          </a:p>
          <a:p>
            <a:pPr indent="-69850" lvl="0" marL="0" marR="0" rtl="0" algn="l">
              <a:spcBef>
                <a:spcPts val="0"/>
              </a:spcBef>
              <a:spcAft>
                <a:spcPts val="0"/>
              </a:spcAft>
              <a:buClr>
                <a:srgbClr val="3F3F3F"/>
              </a:buClr>
              <a:buSzPts val="1100"/>
              <a:buFont typeface="Arial"/>
              <a:buChar char="•"/>
            </a:pPr>
            <a:r>
              <a:rPr b="1" lang="ja-JP" sz="1100">
                <a:solidFill>
                  <a:srgbClr val="3F3F3F"/>
                </a:solidFill>
                <a:latin typeface="Meiryo"/>
                <a:ea typeface="Meiryo"/>
                <a:cs typeface="Meiryo"/>
                <a:sym typeface="Meiryo"/>
              </a:rPr>
              <a:t>会場設営、最終チェック</a:t>
            </a:r>
            <a:endParaRPr b="1" sz="1100">
              <a:solidFill>
                <a:srgbClr val="3F3F3F"/>
              </a:solidFill>
              <a:latin typeface="Meiryo"/>
              <a:ea typeface="Meiryo"/>
              <a:cs typeface="Meiryo"/>
              <a:sym typeface="Meiryo"/>
            </a:endParaRPr>
          </a:p>
          <a:p>
            <a:pPr indent="-69850" lvl="0" marL="0" marR="0" rtl="0" algn="l">
              <a:spcBef>
                <a:spcPts val="0"/>
              </a:spcBef>
              <a:spcAft>
                <a:spcPts val="0"/>
              </a:spcAft>
              <a:buClr>
                <a:srgbClr val="3F3F3F"/>
              </a:buClr>
              <a:buSzPts val="1100"/>
              <a:buFont typeface="Arial"/>
              <a:buChar char="•"/>
            </a:pPr>
            <a:r>
              <a:rPr b="1" lang="ja-JP" sz="1100">
                <a:solidFill>
                  <a:srgbClr val="3F3F3F"/>
                </a:solidFill>
                <a:latin typeface="Meiryo"/>
                <a:ea typeface="Meiryo"/>
                <a:cs typeface="Meiryo"/>
                <a:sym typeface="Meiryo"/>
              </a:rPr>
              <a:t>当日リハーサル</a:t>
            </a:r>
            <a:endParaRPr b="1" sz="1100">
              <a:solidFill>
                <a:srgbClr val="3F3F3F"/>
              </a:solidFill>
              <a:latin typeface="Meiryo"/>
              <a:ea typeface="Meiryo"/>
              <a:cs typeface="Meiryo"/>
              <a:sym typeface="Meiryo"/>
            </a:endParaRPr>
          </a:p>
          <a:p>
            <a:pPr indent="-69850" lvl="0" marL="0" marR="0" rtl="0" algn="l">
              <a:spcBef>
                <a:spcPts val="0"/>
              </a:spcBef>
              <a:spcAft>
                <a:spcPts val="0"/>
              </a:spcAft>
              <a:buClr>
                <a:srgbClr val="3F3F3F"/>
              </a:buClr>
              <a:buSzPts val="1100"/>
              <a:buFont typeface="Arial"/>
              <a:buChar char="•"/>
            </a:pPr>
            <a:r>
              <a:rPr b="1" lang="ja-JP" sz="1100">
                <a:solidFill>
                  <a:srgbClr val="3F3F3F"/>
                </a:solidFill>
                <a:latin typeface="Meiryo"/>
                <a:ea typeface="Meiryo"/>
                <a:cs typeface="Meiryo"/>
                <a:sym typeface="Meiryo"/>
              </a:rPr>
              <a:t>当日メディア対応</a:t>
            </a:r>
            <a:endParaRPr b="1" sz="1100">
              <a:solidFill>
                <a:srgbClr val="3F3F3F"/>
              </a:solidFill>
              <a:latin typeface="Meiryo"/>
              <a:ea typeface="Meiryo"/>
              <a:cs typeface="Meiryo"/>
              <a:sym typeface="Meiryo"/>
            </a:endParaRPr>
          </a:p>
          <a:p>
            <a:pPr indent="-69850" lvl="0" marL="0" marR="0" rtl="0" algn="l">
              <a:spcBef>
                <a:spcPts val="0"/>
              </a:spcBef>
              <a:spcAft>
                <a:spcPts val="0"/>
              </a:spcAft>
              <a:buClr>
                <a:srgbClr val="3F3F3F"/>
              </a:buClr>
              <a:buSzPts val="1100"/>
              <a:buFont typeface="Arial"/>
              <a:buChar char="•"/>
            </a:pPr>
            <a:r>
              <a:rPr b="1" lang="ja-JP" sz="1100">
                <a:solidFill>
                  <a:srgbClr val="3F3F3F"/>
                </a:solidFill>
                <a:latin typeface="Meiryo"/>
                <a:ea typeface="Meiryo"/>
                <a:cs typeface="Meiryo"/>
                <a:sym typeface="Meiryo"/>
              </a:rPr>
              <a:t>進行管理</a:t>
            </a:r>
            <a:endParaRPr b="1" sz="1100">
              <a:solidFill>
                <a:srgbClr val="3F3F3F"/>
              </a:solidFill>
              <a:latin typeface="Meiryo"/>
              <a:ea typeface="Meiryo"/>
              <a:cs typeface="Meiryo"/>
              <a:sym typeface="Meiryo"/>
            </a:endParaRPr>
          </a:p>
        </p:txBody>
      </p:sp>
      <p:sp>
        <p:nvSpPr>
          <p:cNvPr id="270" name="Google Shape;270;p4"/>
          <p:cNvSpPr/>
          <p:nvPr/>
        </p:nvSpPr>
        <p:spPr>
          <a:xfrm>
            <a:off x="7959047" y="4354528"/>
            <a:ext cx="493159" cy="1726059"/>
          </a:xfrm>
          <a:prstGeom prst="rect">
            <a:avLst/>
          </a:prstGeom>
          <a:solidFill>
            <a:srgbClr val="2F5496"/>
          </a:solidFill>
          <a:ln cap="flat" cmpd="sng" w="38100">
            <a:solidFill>
              <a:srgbClr val="2F549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1400">
                <a:solidFill>
                  <a:schemeClr val="lt1"/>
                </a:solidFill>
                <a:latin typeface="Meiryo"/>
                <a:ea typeface="Meiryo"/>
                <a:cs typeface="Meiryo"/>
                <a:sym typeface="Meiryo"/>
              </a:rPr>
              <a:t>当日運営</a:t>
            </a:r>
            <a:endParaRPr/>
          </a:p>
        </p:txBody>
      </p:sp>
      <p:sp>
        <p:nvSpPr>
          <p:cNvPr id="271" name="Google Shape;271;p4"/>
          <p:cNvSpPr/>
          <p:nvPr/>
        </p:nvSpPr>
        <p:spPr>
          <a:xfrm>
            <a:off x="4407613" y="4259866"/>
            <a:ext cx="6705600" cy="1932025"/>
          </a:xfrm>
          <a:prstGeom prst="rect">
            <a:avLst/>
          </a:prstGeom>
          <a:noFill/>
          <a:ln cap="flat" cmpd="sng" w="38100">
            <a:solidFill>
              <a:srgbClr val="FFC000"/>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200"/>
              <a:buFont typeface="Arial"/>
              <a:buNone/>
            </a:pPr>
            <a:r>
              <a:t/>
            </a:r>
            <a:endParaRPr b="1" sz="1200">
              <a:solidFill>
                <a:srgbClr val="231F20"/>
              </a:solidFill>
              <a:latin typeface="Meiryo"/>
              <a:ea typeface="Meiryo"/>
              <a:cs typeface="Meiryo"/>
              <a:sym typeface="Meiryo"/>
            </a:endParaRPr>
          </a:p>
        </p:txBody>
      </p:sp>
      <p:sp>
        <p:nvSpPr>
          <p:cNvPr id="272" name="Google Shape;272;p4"/>
          <p:cNvSpPr txBox="1"/>
          <p:nvPr/>
        </p:nvSpPr>
        <p:spPr>
          <a:xfrm>
            <a:off x="9165476" y="6270158"/>
            <a:ext cx="1959191"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000">
                <a:solidFill>
                  <a:schemeClr val="dk1"/>
                </a:solidFill>
                <a:latin typeface="Meiryo"/>
                <a:ea typeface="Meiryo"/>
                <a:cs typeface="Meiryo"/>
                <a:sym typeface="Meiryo"/>
              </a:rPr>
              <a:t>※イベントPRの場合のみ</a:t>
            </a:r>
            <a:endParaRPr b="1" sz="1000">
              <a:solidFill>
                <a:schemeClr val="dk1"/>
              </a:solidFill>
              <a:latin typeface="Meiryo"/>
              <a:ea typeface="Meiryo"/>
              <a:cs typeface="Meiryo"/>
              <a:sym typeface="Meiry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5"/>
          <p:cNvSpPr txBox="1"/>
          <p:nvPr>
            <p:ph idx="12" type="sldNum"/>
          </p:nvPr>
        </p:nvSpPr>
        <p:spPr>
          <a:xfrm>
            <a:off x="9208999" y="6431236"/>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ja-JP">
                <a:latin typeface="Meiryo"/>
                <a:ea typeface="Meiryo"/>
                <a:cs typeface="Meiryo"/>
                <a:sym typeface="Meiryo"/>
              </a:rPr>
              <a:t>‹#›</a:t>
            </a:fld>
            <a:endParaRPr>
              <a:latin typeface="Meiryo"/>
              <a:ea typeface="Meiryo"/>
              <a:cs typeface="Meiryo"/>
              <a:sym typeface="Meiryo"/>
            </a:endParaRPr>
          </a:p>
        </p:txBody>
      </p:sp>
      <p:sp>
        <p:nvSpPr>
          <p:cNvPr id="278" name="Google Shape;278;p5"/>
          <p:cNvSpPr txBox="1"/>
          <p:nvPr/>
        </p:nvSpPr>
        <p:spPr>
          <a:xfrm>
            <a:off x="584710" y="251778"/>
            <a:ext cx="9160030"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ja-JP" sz="1600">
                <a:solidFill>
                  <a:srgbClr val="3F3F3F"/>
                </a:solidFill>
                <a:latin typeface="Meiryo"/>
                <a:ea typeface="Meiryo"/>
                <a:cs typeface="Meiryo"/>
                <a:sym typeface="Meiryo"/>
              </a:rPr>
              <a:t>西日本メディアPR</a:t>
            </a:r>
            <a:endParaRPr b="1" sz="1600">
              <a:solidFill>
                <a:srgbClr val="3F3F3F"/>
              </a:solidFill>
              <a:latin typeface="Meiryo"/>
              <a:ea typeface="Meiryo"/>
              <a:cs typeface="Meiryo"/>
              <a:sym typeface="Meiryo"/>
            </a:endParaRPr>
          </a:p>
        </p:txBody>
      </p:sp>
      <p:pic>
        <p:nvPicPr>
          <p:cNvPr id="279" name="Google Shape;279;p5"/>
          <p:cNvPicPr preferRelativeResize="0"/>
          <p:nvPr/>
        </p:nvPicPr>
        <p:blipFill rotWithShape="1">
          <a:blip r:embed="rId3">
            <a:alphaModFix/>
          </a:blip>
          <a:srcRect b="0" l="0" r="0" t="0"/>
          <a:stretch/>
        </p:blipFill>
        <p:spPr>
          <a:xfrm>
            <a:off x="6822779" y="1470071"/>
            <a:ext cx="5369221" cy="4458021"/>
          </a:xfrm>
          <a:prstGeom prst="rect">
            <a:avLst/>
          </a:prstGeom>
          <a:noFill/>
          <a:ln>
            <a:noFill/>
          </a:ln>
        </p:spPr>
      </p:pic>
      <p:sp>
        <p:nvSpPr>
          <p:cNvPr id="280" name="Google Shape;280;p5"/>
          <p:cNvSpPr/>
          <p:nvPr/>
        </p:nvSpPr>
        <p:spPr>
          <a:xfrm>
            <a:off x="124195" y="873914"/>
            <a:ext cx="1234342" cy="338554"/>
          </a:xfrm>
          <a:prstGeom prst="rect">
            <a:avLst/>
          </a:prstGeom>
          <a:solidFill>
            <a:srgbClr val="2F5496"/>
          </a:solidFill>
          <a:ln cap="flat" cmpd="sng" w="38100">
            <a:solidFill>
              <a:srgbClr val="2F549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1400">
                <a:solidFill>
                  <a:schemeClr val="lt1"/>
                </a:solidFill>
                <a:latin typeface="Meiryo"/>
                <a:ea typeface="Meiryo"/>
                <a:cs typeface="Meiryo"/>
                <a:sym typeface="Meiryo"/>
              </a:rPr>
              <a:t>■Point１■</a:t>
            </a:r>
            <a:endParaRPr/>
          </a:p>
        </p:txBody>
      </p:sp>
      <p:sp>
        <p:nvSpPr>
          <p:cNvPr id="281" name="Google Shape;281;p5"/>
          <p:cNvSpPr/>
          <p:nvPr/>
        </p:nvSpPr>
        <p:spPr>
          <a:xfrm>
            <a:off x="124195" y="869408"/>
            <a:ext cx="6564687" cy="1726059"/>
          </a:xfrm>
          <a:prstGeom prst="rect">
            <a:avLst/>
          </a:prstGeom>
          <a:noFill/>
          <a:ln cap="flat" cmpd="sng" w="38100">
            <a:solidFill>
              <a:srgbClr val="2F549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200"/>
              <a:buFont typeface="Arial"/>
              <a:buNone/>
            </a:pPr>
            <a:r>
              <a:t/>
            </a:r>
            <a:endParaRPr b="1" i="0" sz="1200" u="none" strike="noStrike">
              <a:solidFill>
                <a:srgbClr val="3F3F3F"/>
              </a:solidFill>
              <a:latin typeface="Meiryo"/>
              <a:ea typeface="Meiryo"/>
              <a:cs typeface="Meiryo"/>
              <a:sym typeface="Meiryo"/>
            </a:endParaRPr>
          </a:p>
          <a:p>
            <a:pPr indent="0" lvl="0" marL="0" marR="0" rtl="0" algn="l">
              <a:spcBef>
                <a:spcPts val="0"/>
              </a:spcBef>
              <a:spcAft>
                <a:spcPts val="0"/>
              </a:spcAft>
              <a:buClr>
                <a:schemeClr val="dk1"/>
              </a:buClr>
              <a:buSzPts val="1200"/>
              <a:buFont typeface="Arial"/>
              <a:buNone/>
            </a:pPr>
            <a:r>
              <a:t/>
            </a:r>
            <a:endParaRPr b="1" sz="1200">
              <a:solidFill>
                <a:srgbClr val="3F3F3F"/>
              </a:solidFill>
              <a:latin typeface="Meiryo"/>
              <a:ea typeface="Meiryo"/>
              <a:cs typeface="Meiryo"/>
              <a:sym typeface="Meiryo"/>
            </a:endParaRPr>
          </a:p>
          <a:p>
            <a:pPr indent="0" lvl="0" marL="0" marR="0" rtl="0" algn="l">
              <a:spcBef>
                <a:spcPts val="0"/>
              </a:spcBef>
              <a:spcAft>
                <a:spcPts val="0"/>
              </a:spcAft>
              <a:buNone/>
            </a:pPr>
            <a:r>
              <a:rPr b="1" i="0" lang="ja-JP" sz="1200" u="none" strike="noStrike">
                <a:solidFill>
                  <a:srgbClr val="3F3F3F"/>
                </a:solidFill>
                <a:latin typeface="Meiryo"/>
                <a:ea typeface="Meiryo"/>
                <a:cs typeface="Meiryo"/>
                <a:sym typeface="Meiryo"/>
              </a:rPr>
              <a:t>関西一のメディアリレーション</a:t>
            </a:r>
            <a:endParaRPr/>
          </a:p>
          <a:p>
            <a:pPr indent="0" lvl="0" marL="0" marR="0" rtl="0" algn="l">
              <a:spcBef>
                <a:spcPts val="0"/>
              </a:spcBef>
              <a:spcAft>
                <a:spcPts val="0"/>
              </a:spcAft>
              <a:buNone/>
            </a:pPr>
            <a:r>
              <a:t/>
            </a:r>
            <a:endParaRPr b="1" i="0" sz="1200" u="none" strike="noStrike">
              <a:solidFill>
                <a:srgbClr val="3F3F3F"/>
              </a:solidFill>
              <a:latin typeface="Meiryo"/>
              <a:ea typeface="Meiryo"/>
              <a:cs typeface="Meiryo"/>
              <a:sym typeface="Meiryo"/>
            </a:endParaRPr>
          </a:p>
          <a:p>
            <a:pPr indent="0" lvl="0" marL="0" marR="0" rtl="0" algn="l">
              <a:spcBef>
                <a:spcPts val="0"/>
              </a:spcBef>
              <a:spcAft>
                <a:spcPts val="0"/>
              </a:spcAft>
              <a:buNone/>
            </a:pPr>
            <a:r>
              <a:rPr b="1" lang="ja-JP" sz="1200">
                <a:solidFill>
                  <a:srgbClr val="3F3F3F"/>
                </a:solidFill>
                <a:latin typeface="Meiryo"/>
                <a:ea typeface="Meiryo"/>
                <a:cs typeface="Meiryo"/>
                <a:sym typeface="Meiryo"/>
              </a:rPr>
              <a:t>・</a:t>
            </a:r>
            <a:r>
              <a:rPr b="1" i="0" lang="ja-JP" sz="1200" u="none" strike="noStrike">
                <a:solidFill>
                  <a:srgbClr val="3F3F3F"/>
                </a:solidFill>
                <a:latin typeface="Meiryo"/>
                <a:ea typeface="Meiryo"/>
                <a:cs typeface="Meiryo"/>
                <a:sym typeface="Meiryo"/>
              </a:rPr>
              <a:t>リリース配信数年間1,000本以上、メディア内覧会および記者会見開催数年間40件以上</a:t>
            </a:r>
            <a:endParaRPr/>
          </a:p>
          <a:p>
            <a:pPr indent="0" lvl="0" marL="0" marR="0" rtl="0" algn="l">
              <a:spcBef>
                <a:spcPts val="0"/>
              </a:spcBef>
              <a:spcAft>
                <a:spcPts val="0"/>
              </a:spcAft>
              <a:buNone/>
            </a:pPr>
            <a:r>
              <a:rPr b="1" lang="ja-JP" sz="1200">
                <a:solidFill>
                  <a:srgbClr val="3F3F3F"/>
                </a:solidFill>
                <a:latin typeface="Meiryo"/>
                <a:ea typeface="Meiryo"/>
                <a:cs typeface="Meiryo"/>
                <a:sym typeface="Meiryo"/>
              </a:rPr>
              <a:t>　</a:t>
            </a:r>
            <a:r>
              <a:rPr b="1" i="0" lang="ja-JP" sz="1200" u="none" strike="noStrike">
                <a:solidFill>
                  <a:srgbClr val="3F3F3F"/>
                </a:solidFill>
                <a:latin typeface="Meiryo"/>
                <a:ea typeface="Meiryo"/>
                <a:cs typeface="Meiryo"/>
                <a:sym typeface="Meiryo"/>
              </a:rPr>
              <a:t>でマスコミとFace to Faceで密なコミュニケーションを図っています</a:t>
            </a:r>
            <a:endParaRPr/>
          </a:p>
          <a:p>
            <a:pPr indent="0" lvl="0" marL="0" marR="0" rtl="0" algn="l">
              <a:spcBef>
                <a:spcPts val="0"/>
              </a:spcBef>
              <a:spcAft>
                <a:spcPts val="0"/>
              </a:spcAft>
              <a:buNone/>
            </a:pPr>
            <a:r>
              <a:rPr b="1" lang="ja-JP" sz="1200">
                <a:solidFill>
                  <a:srgbClr val="3F3F3F"/>
                </a:solidFill>
                <a:latin typeface="Meiryo"/>
                <a:ea typeface="Meiryo"/>
                <a:cs typeface="Meiryo"/>
                <a:sym typeface="Meiryo"/>
              </a:rPr>
              <a:t>・</a:t>
            </a:r>
            <a:r>
              <a:rPr b="1" i="0" lang="ja-JP" sz="1200" u="none" strike="noStrike">
                <a:solidFill>
                  <a:srgbClr val="3F3F3F"/>
                </a:solidFill>
                <a:latin typeface="Meiryo"/>
                <a:ea typeface="Meiryo"/>
                <a:cs typeface="Meiryo"/>
                <a:sym typeface="Meiryo"/>
              </a:rPr>
              <a:t>自社でプレスリリース配信サイトを運営しており、登録マスコミ件数は400件以上</a:t>
            </a:r>
            <a:endParaRPr/>
          </a:p>
          <a:p>
            <a:pPr indent="0" lvl="0" marL="0" marR="0" rtl="0" algn="l">
              <a:spcBef>
                <a:spcPts val="0"/>
              </a:spcBef>
              <a:spcAft>
                <a:spcPts val="0"/>
              </a:spcAft>
              <a:buNone/>
            </a:pPr>
            <a:r>
              <a:rPr b="1" lang="ja-JP" sz="1200">
                <a:solidFill>
                  <a:srgbClr val="3F3F3F"/>
                </a:solidFill>
                <a:latin typeface="Meiryo"/>
                <a:ea typeface="Meiryo"/>
                <a:cs typeface="Meiryo"/>
                <a:sym typeface="Meiryo"/>
              </a:rPr>
              <a:t>・</a:t>
            </a:r>
            <a:r>
              <a:rPr b="1" i="0" lang="ja-JP" sz="1200" u="none" strike="noStrike">
                <a:solidFill>
                  <a:srgbClr val="3F3F3F"/>
                </a:solidFill>
                <a:latin typeface="Meiryo"/>
                <a:ea typeface="Meiryo"/>
                <a:cs typeface="Meiryo"/>
                <a:sym typeface="Meiryo"/>
              </a:rPr>
              <a:t>記者個人にまで情報が届くことを強みとしています</a:t>
            </a:r>
            <a:endParaRPr/>
          </a:p>
        </p:txBody>
      </p:sp>
      <p:sp>
        <p:nvSpPr>
          <p:cNvPr id="282" name="Google Shape;282;p5"/>
          <p:cNvSpPr/>
          <p:nvPr/>
        </p:nvSpPr>
        <p:spPr>
          <a:xfrm>
            <a:off x="124195" y="2840559"/>
            <a:ext cx="1234342" cy="338554"/>
          </a:xfrm>
          <a:prstGeom prst="rect">
            <a:avLst/>
          </a:prstGeom>
          <a:solidFill>
            <a:srgbClr val="2F5496"/>
          </a:solidFill>
          <a:ln cap="flat" cmpd="sng" w="38100">
            <a:solidFill>
              <a:srgbClr val="2F549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1400">
                <a:solidFill>
                  <a:schemeClr val="lt1"/>
                </a:solidFill>
                <a:latin typeface="Meiryo"/>
                <a:ea typeface="Meiryo"/>
                <a:cs typeface="Meiryo"/>
                <a:sym typeface="Meiryo"/>
              </a:rPr>
              <a:t>■Point2■</a:t>
            </a:r>
            <a:endParaRPr/>
          </a:p>
        </p:txBody>
      </p:sp>
      <p:sp>
        <p:nvSpPr>
          <p:cNvPr id="283" name="Google Shape;283;p5"/>
          <p:cNvSpPr/>
          <p:nvPr/>
        </p:nvSpPr>
        <p:spPr>
          <a:xfrm>
            <a:off x="124195" y="2836053"/>
            <a:ext cx="6564687" cy="1726059"/>
          </a:xfrm>
          <a:prstGeom prst="rect">
            <a:avLst/>
          </a:prstGeom>
          <a:noFill/>
          <a:ln cap="flat" cmpd="sng" w="38100">
            <a:solidFill>
              <a:srgbClr val="2F549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i="0" sz="1200" u="none" strike="noStrike">
              <a:solidFill>
                <a:srgbClr val="3F3F3F"/>
              </a:solidFill>
              <a:latin typeface="Meiryo"/>
              <a:ea typeface="Meiryo"/>
              <a:cs typeface="Meiryo"/>
              <a:sym typeface="Meiryo"/>
            </a:endParaRPr>
          </a:p>
          <a:p>
            <a:pPr indent="0" lvl="0" marL="0" marR="0" rtl="0" algn="l">
              <a:spcBef>
                <a:spcPts val="0"/>
              </a:spcBef>
              <a:spcAft>
                <a:spcPts val="0"/>
              </a:spcAft>
              <a:buNone/>
            </a:pPr>
            <a:r>
              <a:rPr b="1" i="0" lang="ja-JP" sz="1200" u="none" strike="noStrike">
                <a:solidFill>
                  <a:srgbClr val="3F3F3F"/>
                </a:solidFill>
                <a:latin typeface="Meiryo"/>
                <a:ea typeface="Meiryo"/>
                <a:cs typeface="Meiryo"/>
                <a:sym typeface="Meiryo"/>
              </a:rPr>
              <a:t>マスコミ、広告、SNS、動画など各分野のスペシャリストが企画立案</a:t>
            </a:r>
            <a:endParaRPr/>
          </a:p>
          <a:p>
            <a:pPr indent="0" lvl="0" marL="0" marR="0" rtl="0" algn="l">
              <a:spcBef>
                <a:spcPts val="0"/>
              </a:spcBef>
              <a:spcAft>
                <a:spcPts val="0"/>
              </a:spcAft>
              <a:buNone/>
            </a:pPr>
            <a:r>
              <a:rPr b="1" i="0" lang="ja-JP" sz="1200" u="none" strike="noStrike">
                <a:solidFill>
                  <a:srgbClr val="3F3F3F"/>
                </a:solidFill>
                <a:latin typeface="Meiryo"/>
                <a:ea typeface="Meiryo"/>
                <a:cs typeface="Meiryo"/>
                <a:sym typeface="Meiryo"/>
              </a:rPr>
              <a:t>　</a:t>
            </a:r>
            <a:endParaRPr b="1" i="0" sz="1200" u="none" strike="noStrike">
              <a:solidFill>
                <a:srgbClr val="3F3F3F"/>
              </a:solidFill>
              <a:latin typeface="Meiryo"/>
              <a:ea typeface="Meiryo"/>
              <a:cs typeface="Meiryo"/>
              <a:sym typeface="Meiryo"/>
            </a:endParaRPr>
          </a:p>
          <a:p>
            <a:pPr indent="0" lvl="0" marL="0" marR="0" rtl="0" algn="l">
              <a:spcBef>
                <a:spcPts val="0"/>
              </a:spcBef>
              <a:spcAft>
                <a:spcPts val="0"/>
              </a:spcAft>
              <a:buNone/>
            </a:pPr>
            <a:r>
              <a:rPr b="1" lang="ja-JP" sz="1200">
                <a:solidFill>
                  <a:srgbClr val="3F3F3F"/>
                </a:solidFill>
                <a:latin typeface="Meiryo"/>
                <a:ea typeface="Meiryo"/>
                <a:cs typeface="Meiryo"/>
                <a:sym typeface="Meiryo"/>
              </a:rPr>
              <a:t>・</a:t>
            </a:r>
            <a:r>
              <a:rPr b="1" i="0" lang="ja-JP" sz="1200" u="none" strike="noStrike">
                <a:solidFill>
                  <a:srgbClr val="3F3F3F"/>
                </a:solidFill>
                <a:latin typeface="Meiryo"/>
                <a:ea typeface="Meiryo"/>
                <a:cs typeface="Meiryo"/>
                <a:sym typeface="Meiryo"/>
              </a:rPr>
              <a:t>元テレビ局ディレクター、元新聞記者などのマスコミ出身者やWEB広告、SNS、動画</a:t>
            </a:r>
            <a:endParaRPr/>
          </a:p>
          <a:p>
            <a:pPr indent="0" lvl="0" marL="0" marR="0" rtl="0" algn="l">
              <a:spcBef>
                <a:spcPts val="0"/>
              </a:spcBef>
              <a:spcAft>
                <a:spcPts val="0"/>
              </a:spcAft>
              <a:buNone/>
            </a:pPr>
            <a:r>
              <a:rPr b="1" i="0" lang="ja-JP" sz="1200" u="none" strike="noStrike">
                <a:solidFill>
                  <a:srgbClr val="3F3F3F"/>
                </a:solidFill>
                <a:latin typeface="Meiryo"/>
                <a:ea typeface="Meiryo"/>
                <a:cs typeface="Meiryo"/>
                <a:sym typeface="Meiryo"/>
              </a:rPr>
              <a:t>　の専門家がさまざまな角度から最も効果の高いPRプランニングをいたします</a:t>
            </a:r>
            <a:endParaRPr/>
          </a:p>
          <a:p>
            <a:pPr indent="0" lvl="0" marL="0" marR="0" rtl="0" algn="l">
              <a:spcBef>
                <a:spcPts val="0"/>
              </a:spcBef>
              <a:spcAft>
                <a:spcPts val="0"/>
              </a:spcAft>
              <a:buNone/>
            </a:pPr>
            <a:r>
              <a:rPr b="1" lang="ja-JP" sz="1200">
                <a:solidFill>
                  <a:srgbClr val="3F3F3F"/>
                </a:solidFill>
                <a:latin typeface="Meiryo"/>
                <a:ea typeface="Meiryo"/>
                <a:cs typeface="Meiryo"/>
                <a:sym typeface="Meiryo"/>
              </a:rPr>
              <a:t>・</a:t>
            </a:r>
            <a:r>
              <a:rPr b="1" i="0" lang="ja-JP" sz="1200" u="none" strike="noStrike">
                <a:solidFill>
                  <a:srgbClr val="3F3F3F"/>
                </a:solidFill>
                <a:latin typeface="Meiryo"/>
                <a:ea typeface="Meiryo"/>
                <a:cs typeface="Meiryo"/>
                <a:sym typeface="Meiryo"/>
              </a:rPr>
              <a:t>PRプランナーは全員PRSJ認定PRプランナーの資格を保持しています</a:t>
            </a:r>
            <a:endParaRPr/>
          </a:p>
        </p:txBody>
      </p:sp>
      <p:sp>
        <p:nvSpPr>
          <p:cNvPr id="284" name="Google Shape;284;p5"/>
          <p:cNvSpPr/>
          <p:nvPr/>
        </p:nvSpPr>
        <p:spPr>
          <a:xfrm>
            <a:off x="124195" y="4807204"/>
            <a:ext cx="1234342" cy="338554"/>
          </a:xfrm>
          <a:prstGeom prst="rect">
            <a:avLst/>
          </a:prstGeom>
          <a:solidFill>
            <a:srgbClr val="2F5496"/>
          </a:solidFill>
          <a:ln cap="flat" cmpd="sng" w="38100">
            <a:solidFill>
              <a:srgbClr val="2F549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1400">
                <a:solidFill>
                  <a:schemeClr val="lt1"/>
                </a:solidFill>
                <a:latin typeface="Meiryo"/>
                <a:ea typeface="Meiryo"/>
                <a:cs typeface="Meiryo"/>
                <a:sym typeface="Meiryo"/>
              </a:rPr>
              <a:t>■Point3■</a:t>
            </a:r>
            <a:endParaRPr/>
          </a:p>
        </p:txBody>
      </p:sp>
      <p:sp>
        <p:nvSpPr>
          <p:cNvPr id="285" name="Google Shape;285;p5"/>
          <p:cNvSpPr/>
          <p:nvPr/>
        </p:nvSpPr>
        <p:spPr>
          <a:xfrm>
            <a:off x="124195" y="4802698"/>
            <a:ext cx="6564687" cy="1726059"/>
          </a:xfrm>
          <a:prstGeom prst="rect">
            <a:avLst/>
          </a:prstGeom>
          <a:noFill/>
          <a:ln cap="flat" cmpd="sng" w="38100">
            <a:solidFill>
              <a:srgbClr val="2F549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200">
              <a:solidFill>
                <a:srgbClr val="3F3F3F"/>
              </a:solidFill>
              <a:latin typeface="Meiryo"/>
              <a:ea typeface="Meiryo"/>
              <a:cs typeface="Meiryo"/>
              <a:sym typeface="Meiryo"/>
            </a:endParaRPr>
          </a:p>
          <a:p>
            <a:pPr indent="0" lvl="0" marL="0" marR="0" rtl="0" algn="l">
              <a:spcBef>
                <a:spcPts val="0"/>
              </a:spcBef>
              <a:spcAft>
                <a:spcPts val="0"/>
              </a:spcAft>
              <a:buNone/>
            </a:pPr>
            <a:r>
              <a:rPr b="1" lang="ja-JP" sz="1200">
                <a:solidFill>
                  <a:srgbClr val="3F3F3F"/>
                </a:solidFill>
                <a:latin typeface="Meiryo"/>
                <a:ea typeface="Meiryo"/>
                <a:cs typeface="Meiryo"/>
                <a:sym typeface="Meiryo"/>
              </a:rPr>
              <a:t>プランナーは全員現役記者。メディアとしての目線やニーズをいち早く掴みます</a:t>
            </a:r>
            <a:endParaRPr/>
          </a:p>
          <a:p>
            <a:pPr indent="0" lvl="0" marL="0" marR="0" rtl="0" algn="l">
              <a:spcBef>
                <a:spcPts val="0"/>
              </a:spcBef>
              <a:spcAft>
                <a:spcPts val="0"/>
              </a:spcAft>
              <a:buNone/>
            </a:pPr>
            <a:r>
              <a:t/>
            </a:r>
            <a:endParaRPr b="1" sz="1200">
              <a:solidFill>
                <a:srgbClr val="3F3F3F"/>
              </a:solidFill>
              <a:latin typeface="Meiryo"/>
              <a:ea typeface="Meiryo"/>
              <a:cs typeface="Meiryo"/>
              <a:sym typeface="Meiryo"/>
            </a:endParaRPr>
          </a:p>
          <a:p>
            <a:pPr indent="0" lvl="0" marL="0" marR="0" rtl="0" algn="l">
              <a:spcBef>
                <a:spcPts val="0"/>
              </a:spcBef>
              <a:spcAft>
                <a:spcPts val="0"/>
              </a:spcAft>
              <a:buNone/>
            </a:pPr>
            <a:r>
              <a:rPr b="1" lang="ja-JP" sz="1200">
                <a:solidFill>
                  <a:srgbClr val="3F3F3F"/>
                </a:solidFill>
                <a:latin typeface="Meiryo"/>
                <a:ea typeface="Meiryo"/>
                <a:cs typeface="Meiryo"/>
                <a:sym typeface="Meiryo"/>
              </a:rPr>
              <a:t>・「梅田経済新聞」「なんば経済新聞」「大阪ベイ経済新聞」「みんなの万博新聞」</a:t>
            </a:r>
            <a:endParaRPr/>
          </a:p>
          <a:p>
            <a:pPr indent="0" lvl="0" marL="0" marR="0" rtl="0" algn="l">
              <a:spcBef>
                <a:spcPts val="0"/>
              </a:spcBef>
              <a:spcAft>
                <a:spcPts val="0"/>
              </a:spcAft>
              <a:buNone/>
            </a:pPr>
            <a:r>
              <a:rPr b="1" lang="ja-JP" sz="1200">
                <a:solidFill>
                  <a:srgbClr val="3F3F3F"/>
                </a:solidFill>
                <a:latin typeface="Meiryo"/>
                <a:ea typeface="Meiryo"/>
                <a:cs typeface="Meiryo"/>
                <a:sym typeface="Meiryo"/>
              </a:rPr>
              <a:t>　 の4媒体を自社で運営し、PRプランナーが記者としても活動。</a:t>
            </a:r>
            <a:endParaRPr/>
          </a:p>
          <a:p>
            <a:pPr indent="0" lvl="0" marL="0" marR="0" rtl="0" algn="l">
              <a:spcBef>
                <a:spcPts val="0"/>
              </a:spcBef>
              <a:spcAft>
                <a:spcPts val="0"/>
              </a:spcAft>
              <a:buNone/>
            </a:pPr>
            <a:r>
              <a:rPr b="1" lang="ja-JP" sz="1200">
                <a:solidFill>
                  <a:srgbClr val="3F3F3F"/>
                </a:solidFill>
                <a:latin typeface="Meiryo"/>
                <a:ea typeface="Meiryo"/>
                <a:cs typeface="Meiryo"/>
                <a:sym typeface="Meiryo"/>
              </a:rPr>
              <a:t>・記者としての取材活動やプレスリリースから得た圧倒的な他社の情報量を持っています　</a:t>
            </a:r>
            <a:endParaRPr/>
          </a:p>
        </p:txBody>
      </p:sp>
      <p:sp>
        <p:nvSpPr>
          <p:cNvPr id="286" name="Google Shape;286;p5"/>
          <p:cNvSpPr txBox="1"/>
          <p:nvPr/>
        </p:nvSpPr>
        <p:spPr>
          <a:xfrm>
            <a:off x="7462158" y="1234242"/>
            <a:ext cx="4090462"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ja-JP" sz="1000">
                <a:solidFill>
                  <a:srgbClr val="3F3F3F"/>
                </a:solidFill>
                <a:latin typeface="Meiryo"/>
                <a:ea typeface="Meiryo"/>
                <a:cs typeface="Meiryo"/>
                <a:sym typeface="Meiryo"/>
              </a:rPr>
              <a:t>大阪・関西に特化したプレスリリース配信サービス　PRdesse</a:t>
            </a:r>
            <a:endParaRPr sz="1000">
              <a:solidFill>
                <a:srgbClr val="3F3F3F"/>
              </a:solidFill>
              <a:latin typeface="Meiryo"/>
              <a:ea typeface="Meiryo"/>
              <a:cs typeface="Meiryo"/>
              <a:sym typeface="Meiryo"/>
            </a:endParaRPr>
          </a:p>
        </p:txBody>
      </p:sp>
      <p:sp>
        <p:nvSpPr>
          <p:cNvPr id="287" name="Google Shape;287;p5"/>
          <p:cNvSpPr txBox="1"/>
          <p:nvPr/>
        </p:nvSpPr>
        <p:spPr>
          <a:xfrm>
            <a:off x="6822779" y="5858833"/>
            <a:ext cx="5369221"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100" u="sng">
                <a:solidFill>
                  <a:srgbClr val="DCA10D"/>
                </a:solidFill>
                <a:latin typeface="Meiryo"/>
                <a:ea typeface="Meiryo"/>
                <a:cs typeface="Meiryo"/>
                <a:sym typeface="Meiryo"/>
                <a:hlinkClick r:id="rId4">
                  <a:extLst>
                    <a:ext uri="{A12FA001-AC4F-418D-AE19-62706E023703}">
                      <ahyp:hlinkClr val="tx"/>
                    </a:ext>
                  </a:extLst>
                </a:hlinkClick>
              </a:rPr>
              <a:t>https://www.prdesse.com/</a:t>
            </a:r>
            <a:endParaRPr sz="1100">
              <a:solidFill>
                <a:srgbClr val="DCA10D"/>
              </a:solidFill>
              <a:latin typeface="Meiryo"/>
              <a:ea typeface="Meiryo"/>
              <a:cs typeface="Meiryo"/>
              <a:sym typeface="Meiryo"/>
            </a:endParaRPr>
          </a:p>
        </p:txBody>
      </p:sp>
      <p:sp>
        <p:nvSpPr>
          <p:cNvPr id="288" name="Google Shape;288;p5"/>
          <p:cNvSpPr txBox="1"/>
          <p:nvPr/>
        </p:nvSpPr>
        <p:spPr>
          <a:xfrm>
            <a:off x="6822779" y="6115774"/>
            <a:ext cx="4090462"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ja-JP" sz="1000">
                <a:solidFill>
                  <a:srgbClr val="3F3F3F"/>
                </a:solidFill>
                <a:latin typeface="Meiryo"/>
                <a:ea typeface="Meiryo"/>
                <a:cs typeface="Meiryo"/>
                <a:sym typeface="Meiryo"/>
              </a:rPr>
              <a:t>関西を中心とするテレビや新聞、雑誌、Webメディアに向けた配信</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6"/>
          <p:cNvSpPr txBox="1"/>
          <p:nvPr>
            <p:ph idx="12" type="sldNum"/>
          </p:nvPr>
        </p:nvSpPr>
        <p:spPr>
          <a:xfrm>
            <a:off x="9208999" y="6431236"/>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ja-JP">
                <a:latin typeface="Meiryo"/>
                <a:ea typeface="Meiryo"/>
                <a:cs typeface="Meiryo"/>
                <a:sym typeface="Meiryo"/>
              </a:rPr>
              <a:t>‹#›</a:t>
            </a:fld>
            <a:endParaRPr>
              <a:latin typeface="Meiryo"/>
              <a:ea typeface="Meiryo"/>
              <a:cs typeface="Meiryo"/>
              <a:sym typeface="Meiryo"/>
            </a:endParaRPr>
          </a:p>
        </p:txBody>
      </p:sp>
      <p:sp>
        <p:nvSpPr>
          <p:cNvPr id="294" name="Google Shape;294;p6"/>
          <p:cNvSpPr txBox="1"/>
          <p:nvPr/>
        </p:nvSpPr>
        <p:spPr>
          <a:xfrm>
            <a:off x="584710" y="251778"/>
            <a:ext cx="9160030"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ja-JP" sz="1600">
                <a:solidFill>
                  <a:srgbClr val="3F3F3F"/>
                </a:solidFill>
                <a:latin typeface="Meiryo"/>
                <a:ea typeface="Meiryo"/>
                <a:cs typeface="Meiryo"/>
                <a:sym typeface="Meiryo"/>
              </a:rPr>
              <a:t>西日本メディアPR　｜　取り組み例</a:t>
            </a:r>
            <a:endParaRPr b="1" sz="1600">
              <a:solidFill>
                <a:srgbClr val="3F3F3F"/>
              </a:solidFill>
              <a:latin typeface="Meiryo"/>
              <a:ea typeface="Meiryo"/>
              <a:cs typeface="Meiryo"/>
              <a:sym typeface="Meiryo"/>
            </a:endParaRPr>
          </a:p>
        </p:txBody>
      </p:sp>
      <p:pic>
        <p:nvPicPr>
          <p:cNvPr descr="ãã¬ã¤ã³ãã¼ãã«ã¢ã³ãã®ç»åæ¤ç´¢çµæ" id="295" name="Google Shape;295;p6"/>
          <p:cNvPicPr preferRelativeResize="0"/>
          <p:nvPr/>
        </p:nvPicPr>
        <p:blipFill rotWithShape="1">
          <a:blip r:embed="rId3">
            <a:alphaModFix/>
          </a:blip>
          <a:srcRect b="0" l="7329" r="6018" t="0"/>
          <a:stretch/>
        </p:blipFill>
        <p:spPr>
          <a:xfrm>
            <a:off x="642846" y="1648714"/>
            <a:ext cx="2247519" cy="1454912"/>
          </a:xfrm>
          <a:prstGeom prst="rect">
            <a:avLst/>
          </a:prstGeom>
          <a:noFill/>
          <a:ln>
            <a:noFill/>
          </a:ln>
        </p:spPr>
      </p:pic>
      <p:sp>
        <p:nvSpPr>
          <p:cNvPr id="296" name="Google Shape;296;p6"/>
          <p:cNvSpPr txBox="1"/>
          <p:nvPr/>
        </p:nvSpPr>
        <p:spPr>
          <a:xfrm>
            <a:off x="642845" y="3151755"/>
            <a:ext cx="2247519" cy="24622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000">
                <a:solidFill>
                  <a:srgbClr val="3F3F3F"/>
                </a:solidFill>
                <a:latin typeface="Meiryo"/>
                <a:ea typeface="Meiryo"/>
                <a:cs typeface="Meiryo"/>
                <a:sym typeface="Meiryo"/>
              </a:rPr>
              <a:t>日本テレビ「ZIP！」</a:t>
            </a:r>
            <a:endParaRPr/>
          </a:p>
        </p:txBody>
      </p:sp>
      <p:sp>
        <p:nvSpPr>
          <p:cNvPr id="297" name="Google Shape;297;p6"/>
          <p:cNvSpPr txBox="1"/>
          <p:nvPr/>
        </p:nvSpPr>
        <p:spPr>
          <a:xfrm>
            <a:off x="3152386" y="3151755"/>
            <a:ext cx="2520280" cy="24622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000">
                <a:solidFill>
                  <a:schemeClr val="dk1"/>
                </a:solidFill>
                <a:latin typeface="Meiryo"/>
                <a:ea typeface="Meiryo"/>
                <a:cs typeface="Meiryo"/>
                <a:sym typeface="Meiryo"/>
              </a:rPr>
              <a:t>関西テレビ「ウラマヨ」</a:t>
            </a:r>
            <a:endParaRPr/>
          </a:p>
        </p:txBody>
      </p:sp>
      <p:pic>
        <p:nvPicPr>
          <p:cNvPr descr="部屋, テーブル, コンピュータ が含まれている画像&#10;&#10;自動的に生成された説明" id="298" name="Google Shape;298;p6"/>
          <p:cNvPicPr preferRelativeResize="0"/>
          <p:nvPr/>
        </p:nvPicPr>
        <p:blipFill rotWithShape="1">
          <a:blip r:embed="rId4">
            <a:alphaModFix/>
          </a:blip>
          <a:srcRect b="0" l="0" r="0" t="0"/>
          <a:stretch/>
        </p:blipFill>
        <p:spPr>
          <a:xfrm>
            <a:off x="3152386" y="1648714"/>
            <a:ext cx="2575733" cy="1454912"/>
          </a:xfrm>
          <a:prstGeom prst="rect">
            <a:avLst/>
          </a:prstGeom>
          <a:noFill/>
          <a:ln>
            <a:noFill/>
          </a:ln>
        </p:spPr>
      </p:pic>
      <p:sp>
        <p:nvSpPr>
          <p:cNvPr id="299" name="Google Shape;299;p6"/>
          <p:cNvSpPr txBox="1"/>
          <p:nvPr/>
        </p:nvSpPr>
        <p:spPr>
          <a:xfrm>
            <a:off x="642845" y="1236572"/>
            <a:ext cx="2247519"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000">
                <a:solidFill>
                  <a:srgbClr val="3F3F3F"/>
                </a:solidFill>
                <a:latin typeface="Meiryo"/>
                <a:ea typeface="Meiryo"/>
                <a:cs typeface="Meiryo"/>
                <a:sym typeface="Meiryo"/>
              </a:rPr>
              <a:t>【レインボーホルモン】</a:t>
            </a:r>
            <a:endParaRPr/>
          </a:p>
          <a:p>
            <a:pPr indent="0" lvl="0" marL="0" marR="0" rtl="0" algn="ctr">
              <a:spcBef>
                <a:spcPts val="0"/>
              </a:spcBef>
              <a:spcAft>
                <a:spcPts val="0"/>
              </a:spcAft>
              <a:buNone/>
            </a:pPr>
            <a:r>
              <a:rPr lang="ja-JP" sz="1000">
                <a:solidFill>
                  <a:srgbClr val="3F3F3F"/>
                </a:solidFill>
                <a:latin typeface="Meiryo"/>
                <a:ea typeface="Meiryo"/>
                <a:cs typeface="Meiryo"/>
                <a:sym typeface="Meiryo"/>
              </a:rPr>
              <a:t>（やる気グループ）</a:t>
            </a:r>
            <a:endParaRPr sz="1000">
              <a:solidFill>
                <a:srgbClr val="3F3F3F"/>
              </a:solidFill>
              <a:latin typeface="Meiryo"/>
              <a:ea typeface="Meiryo"/>
              <a:cs typeface="Meiryo"/>
              <a:sym typeface="Meiryo"/>
            </a:endParaRPr>
          </a:p>
        </p:txBody>
      </p:sp>
      <p:sp>
        <p:nvSpPr>
          <p:cNvPr id="300" name="Google Shape;300;p6"/>
          <p:cNvSpPr txBox="1"/>
          <p:nvPr/>
        </p:nvSpPr>
        <p:spPr>
          <a:xfrm>
            <a:off x="3152386" y="1224540"/>
            <a:ext cx="2575733"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000">
                <a:solidFill>
                  <a:schemeClr val="dk1"/>
                </a:solidFill>
                <a:latin typeface="Meiryo"/>
                <a:ea typeface="Meiryo"/>
                <a:cs typeface="Meiryo"/>
                <a:sym typeface="Meiryo"/>
              </a:rPr>
              <a:t>【ソロ送別会】</a:t>
            </a:r>
            <a:endParaRPr/>
          </a:p>
          <a:p>
            <a:pPr indent="0" lvl="0" marL="0" marR="0" rtl="0" algn="ctr">
              <a:spcBef>
                <a:spcPts val="0"/>
              </a:spcBef>
              <a:spcAft>
                <a:spcPts val="0"/>
              </a:spcAft>
              <a:buNone/>
            </a:pPr>
            <a:r>
              <a:rPr lang="ja-JP" sz="1000">
                <a:solidFill>
                  <a:schemeClr val="dk1"/>
                </a:solidFill>
                <a:latin typeface="Meiryo"/>
                <a:ea typeface="Meiryo"/>
                <a:cs typeface="Meiryo"/>
                <a:sym typeface="Meiryo"/>
              </a:rPr>
              <a:t>（和食ダイニング ごちそう村</a:t>
            </a:r>
            <a:endParaRPr sz="1000">
              <a:solidFill>
                <a:schemeClr val="dk1"/>
              </a:solidFill>
              <a:latin typeface="Meiryo"/>
              <a:ea typeface="Meiryo"/>
              <a:cs typeface="Meiryo"/>
              <a:sym typeface="Meiryo"/>
            </a:endParaRPr>
          </a:p>
        </p:txBody>
      </p:sp>
      <p:pic>
        <p:nvPicPr>
          <p:cNvPr descr="グラフィカル ユーザー インターフェイス が含まれている画像&#10;&#10;自動的に生成された説明" id="301" name="Google Shape;301;p6"/>
          <p:cNvPicPr preferRelativeResize="0"/>
          <p:nvPr/>
        </p:nvPicPr>
        <p:blipFill rotWithShape="1">
          <a:blip r:embed="rId5">
            <a:alphaModFix/>
          </a:blip>
          <a:srcRect b="0" l="0" r="0" t="0"/>
          <a:stretch/>
        </p:blipFill>
        <p:spPr>
          <a:xfrm>
            <a:off x="5990140" y="1648714"/>
            <a:ext cx="2575733" cy="1459429"/>
          </a:xfrm>
          <a:prstGeom prst="rect">
            <a:avLst/>
          </a:prstGeom>
          <a:noFill/>
          <a:ln>
            <a:noFill/>
          </a:ln>
        </p:spPr>
      </p:pic>
      <p:sp>
        <p:nvSpPr>
          <p:cNvPr id="302" name="Google Shape;302;p6"/>
          <p:cNvSpPr txBox="1"/>
          <p:nvPr/>
        </p:nvSpPr>
        <p:spPr>
          <a:xfrm>
            <a:off x="6200386" y="3151755"/>
            <a:ext cx="2242296" cy="24622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000">
                <a:solidFill>
                  <a:schemeClr val="dk1"/>
                </a:solidFill>
                <a:latin typeface="Meiryo"/>
                <a:ea typeface="Meiryo"/>
                <a:cs typeface="Meiryo"/>
                <a:sym typeface="Meiryo"/>
              </a:rPr>
              <a:t>読売テレビ「大阪ほんわかテレビ」</a:t>
            </a:r>
            <a:endParaRPr/>
          </a:p>
        </p:txBody>
      </p:sp>
      <p:sp>
        <p:nvSpPr>
          <p:cNvPr id="303" name="Google Shape;303;p6"/>
          <p:cNvSpPr txBox="1"/>
          <p:nvPr/>
        </p:nvSpPr>
        <p:spPr>
          <a:xfrm>
            <a:off x="5990141" y="1248604"/>
            <a:ext cx="2575732"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000">
                <a:solidFill>
                  <a:schemeClr val="dk1"/>
                </a:solidFill>
                <a:latin typeface="Meiryo"/>
                <a:ea typeface="Meiryo"/>
                <a:cs typeface="Meiryo"/>
                <a:sym typeface="Meiryo"/>
              </a:rPr>
              <a:t>【スーツおごりサービス】</a:t>
            </a:r>
            <a:endParaRPr/>
          </a:p>
          <a:p>
            <a:pPr indent="0" lvl="0" marL="0" marR="0" rtl="0" algn="ctr">
              <a:spcBef>
                <a:spcPts val="0"/>
              </a:spcBef>
              <a:spcAft>
                <a:spcPts val="0"/>
              </a:spcAft>
              <a:buNone/>
            </a:pPr>
            <a:r>
              <a:rPr lang="ja-JP" sz="1000">
                <a:solidFill>
                  <a:schemeClr val="dk1"/>
                </a:solidFill>
                <a:latin typeface="Meiryo"/>
                <a:ea typeface="Meiryo"/>
                <a:cs typeface="Meiryo"/>
                <a:sym typeface="Meiryo"/>
              </a:rPr>
              <a:t>（オーダースーツ専門店 ツキムラ）</a:t>
            </a:r>
            <a:endParaRPr sz="1000">
              <a:solidFill>
                <a:schemeClr val="dk1"/>
              </a:solidFill>
              <a:latin typeface="Meiryo"/>
              <a:ea typeface="Meiryo"/>
              <a:cs typeface="Meiryo"/>
              <a:sym typeface="Meiryo"/>
            </a:endParaRPr>
          </a:p>
        </p:txBody>
      </p:sp>
      <p:pic>
        <p:nvPicPr>
          <p:cNvPr descr="テキスト&#10;&#10;自動的に生成された説明" id="304" name="Google Shape;304;p6"/>
          <p:cNvPicPr preferRelativeResize="0"/>
          <p:nvPr/>
        </p:nvPicPr>
        <p:blipFill rotWithShape="1">
          <a:blip r:embed="rId6">
            <a:alphaModFix/>
          </a:blip>
          <a:srcRect b="0" l="0" r="0" t="0"/>
          <a:stretch/>
        </p:blipFill>
        <p:spPr>
          <a:xfrm>
            <a:off x="8827894" y="1636682"/>
            <a:ext cx="2601109" cy="1466944"/>
          </a:xfrm>
          <a:prstGeom prst="rect">
            <a:avLst/>
          </a:prstGeom>
          <a:noFill/>
          <a:ln>
            <a:noFill/>
          </a:ln>
        </p:spPr>
      </p:pic>
      <p:sp>
        <p:nvSpPr>
          <p:cNvPr id="305" name="Google Shape;305;p6"/>
          <p:cNvSpPr txBox="1"/>
          <p:nvPr/>
        </p:nvSpPr>
        <p:spPr>
          <a:xfrm>
            <a:off x="8827893" y="3151755"/>
            <a:ext cx="2601109" cy="24622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000">
                <a:solidFill>
                  <a:schemeClr val="dk1"/>
                </a:solidFill>
                <a:latin typeface="Meiryo"/>
                <a:ea typeface="Meiryo"/>
                <a:cs typeface="Meiryo"/>
                <a:sym typeface="Meiryo"/>
              </a:rPr>
              <a:t>テレビ朝日「サタデーステーション」</a:t>
            </a:r>
            <a:endParaRPr/>
          </a:p>
        </p:txBody>
      </p:sp>
      <p:sp>
        <p:nvSpPr>
          <p:cNvPr id="306" name="Google Shape;306;p6"/>
          <p:cNvSpPr txBox="1"/>
          <p:nvPr/>
        </p:nvSpPr>
        <p:spPr>
          <a:xfrm>
            <a:off x="8827893" y="1248604"/>
            <a:ext cx="2601109"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000">
                <a:solidFill>
                  <a:schemeClr val="dk1"/>
                </a:solidFill>
                <a:latin typeface="Meiryo"/>
                <a:ea typeface="Meiryo"/>
                <a:cs typeface="Meiryo"/>
                <a:sym typeface="Meiryo"/>
              </a:rPr>
              <a:t>【なおみチャンス】</a:t>
            </a:r>
            <a:endParaRPr/>
          </a:p>
          <a:p>
            <a:pPr indent="0" lvl="0" marL="0" marR="0" rtl="0" algn="ctr">
              <a:spcBef>
                <a:spcPts val="0"/>
              </a:spcBef>
              <a:spcAft>
                <a:spcPts val="0"/>
              </a:spcAft>
              <a:buNone/>
            </a:pPr>
            <a:r>
              <a:rPr lang="ja-JP" sz="1000">
                <a:solidFill>
                  <a:schemeClr val="dk1"/>
                </a:solidFill>
                <a:latin typeface="Meiryo"/>
                <a:ea typeface="Meiryo"/>
                <a:cs typeface="Meiryo"/>
                <a:sym typeface="Meiryo"/>
              </a:rPr>
              <a:t>（とんかつ小ばやし）</a:t>
            </a:r>
            <a:endParaRPr sz="1000">
              <a:solidFill>
                <a:schemeClr val="dk1"/>
              </a:solidFill>
              <a:latin typeface="Meiryo"/>
              <a:ea typeface="Meiryo"/>
              <a:cs typeface="Meiryo"/>
              <a:sym typeface="Meiryo"/>
            </a:endParaRPr>
          </a:p>
        </p:txBody>
      </p:sp>
      <p:pic>
        <p:nvPicPr>
          <p:cNvPr descr="グラフィカル ユーザー インターフェイス&#10;&#10;自動的に生成された説明" id="307" name="Google Shape;307;p6"/>
          <p:cNvPicPr preferRelativeResize="0"/>
          <p:nvPr/>
        </p:nvPicPr>
        <p:blipFill rotWithShape="1">
          <a:blip r:embed="rId7">
            <a:alphaModFix/>
          </a:blip>
          <a:srcRect b="0" l="0" r="0" t="0"/>
          <a:stretch/>
        </p:blipFill>
        <p:spPr>
          <a:xfrm>
            <a:off x="453829" y="4073172"/>
            <a:ext cx="2565205" cy="1452764"/>
          </a:xfrm>
          <a:prstGeom prst="rect">
            <a:avLst/>
          </a:prstGeom>
          <a:noFill/>
          <a:ln>
            <a:noFill/>
          </a:ln>
        </p:spPr>
      </p:pic>
      <p:sp>
        <p:nvSpPr>
          <p:cNvPr id="308" name="Google Shape;308;p6"/>
          <p:cNvSpPr txBox="1"/>
          <p:nvPr/>
        </p:nvSpPr>
        <p:spPr>
          <a:xfrm>
            <a:off x="741658" y="5558642"/>
            <a:ext cx="2247519" cy="24622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000">
                <a:solidFill>
                  <a:schemeClr val="dk1"/>
                </a:solidFill>
                <a:latin typeface="Meiryo"/>
                <a:ea typeface="Meiryo"/>
                <a:cs typeface="Meiryo"/>
                <a:sym typeface="Meiryo"/>
              </a:rPr>
              <a:t>読売テレビ「す・またん！」</a:t>
            </a:r>
            <a:endParaRPr/>
          </a:p>
        </p:txBody>
      </p:sp>
      <p:sp>
        <p:nvSpPr>
          <p:cNvPr id="309" name="Google Shape;309;p6"/>
          <p:cNvSpPr txBox="1"/>
          <p:nvPr/>
        </p:nvSpPr>
        <p:spPr>
          <a:xfrm>
            <a:off x="612671" y="3673061"/>
            <a:ext cx="2247519"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000">
                <a:solidFill>
                  <a:schemeClr val="dk1"/>
                </a:solidFill>
                <a:latin typeface="Meiryo"/>
                <a:ea typeface="Meiryo"/>
                <a:cs typeface="Meiryo"/>
                <a:sym typeface="Meiryo"/>
              </a:rPr>
              <a:t>【チュー割り】</a:t>
            </a:r>
            <a:endParaRPr/>
          </a:p>
          <a:p>
            <a:pPr indent="0" lvl="0" marL="0" marR="0" rtl="0" algn="ctr">
              <a:spcBef>
                <a:spcPts val="0"/>
              </a:spcBef>
              <a:spcAft>
                <a:spcPts val="0"/>
              </a:spcAft>
              <a:buNone/>
            </a:pPr>
            <a:r>
              <a:rPr lang="ja-JP" sz="1000">
                <a:solidFill>
                  <a:schemeClr val="dk1"/>
                </a:solidFill>
                <a:latin typeface="Meiryo"/>
                <a:ea typeface="Meiryo"/>
                <a:cs typeface="Meiryo"/>
                <a:sym typeface="Meiryo"/>
              </a:rPr>
              <a:t>（お肉のスーパーやまむらや）</a:t>
            </a:r>
            <a:endParaRPr sz="1000">
              <a:solidFill>
                <a:schemeClr val="dk1"/>
              </a:solidFill>
              <a:latin typeface="Meiryo"/>
              <a:ea typeface="Meiryo"/>
              <a:cs typeface="Meiryo"/>
              <a:sym typeface="Meiryo"/>
            </a:endParaRPr>
          </a:p>
        </p:txBody>
      </p:sp>
      <p:pic>
        <p:nvPicPr>
          <p:cNvPr descr="グラフィカル ユーザー インターフェイス, Web サイト&#10;&#10;自動的に生成された説明" id="310" name="Google Shape;310;p6"/>
          <p:cNvPicPr preferRelativeResize="0"/>
          <p:nvPr/>
        </p:nvPicPr>
        <p:blipFill rotWithShape="1">
          <a:blip r:embed="rId8">
            <a:alphaModFix/>
          </a:blip>
          <a:srcRect b="0" l="0" r="0" t="0"/>
          <a:stretch/>
        </p:blipFill>
        <p:spPr>
          <a:xfrm>
            <a:off x="3256102" y="4073172"/>
            <a:ext cx="2570832" cy="1459779"/>
          </a:xfrm>
          <a:prstGeom prst="rect">
            <a:avLst/>
          </a:prstGeom>
          <a:noFill/>
          <a:ln>
            <a:noFill/>
          </a:ln>
        </p:spPr>
      </p:pic>
      <p:sp>
        <p:nvSpPr>
          <p:cNvPr id="311" name="Google Shape;311;p6"/>
          <p:cNvSpPr txBox="1"/>
          <p:nvPr/>
        </p:nvSpPr>
        <p:spPr>
          <a:xfrm>
            <a:off x="3256903" y="5540116"/>
            <a:ext cx="2570030" cy="24622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000">
                <a:solidFill>
                  <a:schemeClr val="dk1"/>
                </a:solidFill>
                <a:latin typeface="Meiryo"/>
                <a:ea typeface="Meiryo"/>
                <a:cs typeface="Meiryo"/>
                <a:sym typeface="Meiryo"/>
              </a:rPr>
              <a:t>関西テレビ「報道ランナー」</a:t>
            </a:r>
            <a:endParaRPr/>
          </a:p>
        </p:txBody>
      </p:sp>
      <p:sp>
        <p:nvSpPr>
          <p:cNvPr id="312" name="Google Shape;312;p6"/>
          <p:cNvSpPr txBox="1"/>
          <p:nvPr/>
        </p:nvSpPr>
        <p:spPr>
          <a:xfrm>
            <a:off x="3256903" y="3750006"/>
            <a:ext cx="2570030" cy="24622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000">
                <a:solidFill>
                  <a:schemeClr val="dk1"/>
                </a:solidFill>
                <a:latin typeface="Meiryo"/>
                <a:ea typeface="Meiryo"/>
                <a:cs typeface="Meiryo"/>
                <a:sym typeface="Meiryo"/>
              </a:rPr>
              <a:t>【高級個室サウナ MENTE】</a:t>
            </a:r>
            <a:endParaRPr/>
          </a:p>
        </p:txBody>
      </p:sp>
      <p:pic>
        <p:nvPicPr>
          <p:cNvPr descr="テーブル, カウンター が含まれている画像&#10;&#10;自動的に生成された説明" id="313" name="Google Shape;313;p6"/>
          <p:cNvPicPr preferRelativeResize="0"/>
          <p:nvPr/>
        </p:nvPicPr>
        <p:blipFill rotWithShape="1">
          <a:blip r:embed="rId9">
            <a:alphaModFix/>
          </a:blip>
          <a:srcRect b="0" l="0" r="0" t="0"/>
          <a:stretch/>
        </p:blipFill>
        <p:spPr>
          <a:xfrm>
            <a:off x="6088954" y="4073862"/>
            <a:ext cx="2583129" cy="1459089"/>
          </a:xfrm>
          <a:prstGeom prst="rect">
            <a:avLst/>
          </a:prstGeom>
          <a:noFill/>
          <a:ln>
            <a:noFill/>
          </a:ln>
        </p:spPr>
      </p:pic>
      <p:sp>
        <p:nvSpPr>
          <p:cNvPr id="314" name="Google Shape;314;p6"/>
          <p:cNvSpPr txBox="1"/>
          <p:nvPr/>
        </p:nvSpPr>
        <p:spPr>
          <a:xfrm>
            <a:off x="6094657" y="5532951"/>
            <a:ext cx="2570030" cy="24622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000">
                <a:solidFill>
                  <a:schemeClr val="dk1"/>
                </a:solidFill>
                <a:latin typeface="Meiryo"/>
                <a:ea typeface="Meiryo"/>
                <a:cs typeface="Meiryo"/>
                <a:sym typeface="Meiryo"/>
              </a:rPr>
              <a:t>読売テレビ「ten」</a:t>
            </a:r>
            <a:endParaRPr sz="1000">
              <a:solidFill>
                <a:schemeClr val="dk1"/>
              </a:solidFill>
              <a:latin typeface="Meiryo"/>
              <a:ea typeface="Meiryo"/>
              <a:cs typeface="Meiryo"/>
              <a:sym typeface="Meiryo"/>
            </a:endParaRPr>
          </a:p>
        </p:txBody>
      </p:sp>
      <p:sp>
        <p:nvSpPr>
          <p:cNvPr id="315" name="Google Shape;315;p6"/>
          <p:cNvSpPr txBox="1"/>
          <p:nvPr/>
        </p:nvSpPr>
        <p:spPr>
          <a:xfrm>
            <a:off x="6094657" y="3742841"/>
            <a:ext cx="2570030" cy="24622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000">
                <a:solidFill>
                  <a:schemeClr val="dk1"/>
                </a:solidFill>
                <a:latin typeface="Meiryo"/>
                <a:ea typeface="Meiryo"/>
                <a:cs typeface="Meiryo"/>
                <a:sym typeface="Meiryo"/>
              </a:rPr>
              <a:t>【EST FOODHALL】</a:t>
            </a:r>
            <a:endParaRPr/>
          </a:p>
        </p:txBody>
      </p:sp>
      <p:pic>
        <p:nvPicPr>
          <p:cNvPr descr="デスクの上に座っている男性&#10;&#10;低い精度で自動的に生成された説明" id="316" name="Google Shape;316;p6"/>
          <p:cNvPicPr preferRelativeResize="0"/>
          <p:nvPr/>
        </p:nvPicPr>
        <p:blipFill rotWithShape="1">
          <a:blip r:embed="rId10">
            <a:alphaModFix/>
          </a:blip>
          <a:srcRect b="0" l="0" r="0" t="0"/>
          <a:stretch/>
        </p:blipFill>
        <p:spPr>
          <a:xfrm>
            <a:off x="8948551" y="4069985"/>
            <a:ext cx="2570832" cy="1455951"/>
          </a:xfrm>
          <a:prstGeom prst="rect">
            <a:avLst/>
          </a:prstGeom>
          <a:noFill/>
          <a:ln>
            <a:noFill/>
          </a:ln>
        </p:spPr>
      </p:pic>
      <p:sp>
        <p:nvSpPr>
          <p:cNvPr id="317" name="Google Shape;317;p6"/>
          <p:cNvSpPr txBox="1"/>
          <p:nvPr/>
        </p:nvSpPr>
        <p:spPr>
          <a:xfrm>
            <a:off x="9059961" y="5559020"/>
            <a:ext cx="2348012" cy="24622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000">
                <a:solidFill>
                  <a:schemeClr val="dk1"/>
                </a:solidFill>
                <a:latin typeface="Meiryo"/>
                <a:ea typeface="Meiryo"/>
                <a:cs typeface="Meiryo"/>
                <a:sym typeface="Meiryo"/>
              </a:rPr>
              <a:t>テレビ東京「WBS」（5分）</a:t>
            </a:r>
            <a:endParaRPr/>
          </a:p>
        </p:txBody>
      </p:sp>
      <p:sp>
        <p:nvSpPr>
          <p:cNvPr id="318" name="Google Shape;318;p6"/>
          <p:cNvSpPr txBox="1"/>
          <p:nvPr/>
        </p:nvSpPr>
        <p:spPr>
          <a:xfrm>
            <a:off x="8926707" y="3707901"/>
            <a:ext cx="2570030"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000">
                <a:solidFill>
                  <a:schemeClr val="dk1"/>
                </a:solidFill>
                <a:latin typeface="Meiryo"/>
                <a:ea typeface="Meiryo"/>
                <a:cs typeface="Meiryo"/>
                <a:sym typeface="Meiryo"/>
              </a:rPr>
              <a:t>【宿坊型ホテル】</a:t>
            </a:r>
            <a:endParaRPr/>
          </a:p>
          <a:p>
            <a:pPr indent="0" lvl="0" marL="0" marR="0" rtl="0" algn="ctr">
              <a:spcBef>
                <a:spcPts val="0"/>
              </a:spcBef>
              <a:spcAft>
                <a:spcPts val="0"/>
              </a:spcAft>
              <a:buNone/>
            </a:pPr>
            <a:r>
              <a:rPr lang="ja-JP" sz="1000">
                <a:solidFill>
                  <a:schemeClr val="dk1"/>
                </a:solidFill>
                <a:latin typeface="Meiryo"/>
                <a:ea typeface="Meiryo"/>
                <a:cs typeface="Meiryo"/>
                <a:sym typeface="Meiryo"/>
              </a:rPr>
              <a:t>（和空下寺町）</a:t>
            </a:r>
            <a:endParaRPr sz="1000">
              <a:solidFill>
                <a:schemeClr val="dk1"/>
              </a:solidFill>
              <a:latin typeface="Meiryo"/>
              <a:ea typeface="Meiryo"/>
              <a:cs typeface="Meiryo"/>
              <a:sym typeface="Meiry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7"/>
          <p:cNvSpPr/>
          <p:nvPr/>
        </p:nvSpPr>
        <p:spPr>
          <a:xfrm>
            <a:off x="3429811" y="2182291"/>
            <a:ext cx="2544358" cy="2370339"/>
          </a:xfrm>
          <a:prstGeom prst="roundRect">
            <a:avLst>
              <a:gd fmla="val 14317" name="adj"/>
            </a:avLst>
          </a:prstGeom>
          <a:solidFill>
            <a:srgbClr val="F2F2F2"/>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200"/>
              <a:buFont typeface="Arial"/>
              <a:buNone/>
            </a:pPr>
            <a:r>
              <a:t/>
            </a:r>
            <a:endParaRPr sz="1200">
              <a:solidFill>
                <a:srgbClr val="3F3F3F"/>
              </a:solidFill>
              <a:latin typeface="Meiryo"/>
              <a:ea typeface="Meiryo"/>
              <a:cs typeface="Meiryo"/>
              <a:sym typeface="Meiryo"/>
            </a:endParaRPr>
          </a:p>
        </p:txBody>
      </p:sp>
      <p:sp>
        <p:nvSpPr>
          <p:cNvPr id="324" name="Google Shape;324;p7"/>
          <p:cNvSpPr/>
          <p:nvPr/>
        </p:nvSpPr>
        <p:spPr>
          <a:xfrm>
            <a:off x="6078740" y="2194665"/>
            <a:ext cx="2544358" cy="2370339"/>
          </a:xfrm>
          <a:prstGeom prst="roundRect">
            <a:avLst>
              <a:gd fmla="val 14317" name="adj"/>
            </a:avLst>
          </a:prstGeom>
          <a:solidFill>
            <a:srgbClr val="F2F2F2"/>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200"/>
              <a:buFont typeface="Arial"/>
              <a:buNone/>
            </a:pPr>
            <a:r>
              <a:t/>
            </a:r>
            <a:endParaRPr sz="1200">
              <a:solidFill>
                <a:srgbClr val="3F3F3F"/>
              </a:solidFill>
              <a:latin typeface="Meiryo"/>
              <a:ea typeface="Meiryo"/>
              <a:cs typeface="Meiryo"/>
              <a:sym typeface="Meiryo"/>
            </a:endParaRPr>
          </a:p>
        </p:txBody>
      </p:sp>
      <p:sp>
        <p:nvSpPr>
          <p:cNvPr id="325" name="Google Shape;325;p7"/>
          <p:cNvSpPr/>
          <p:nvPr/>
        </p:nvSpPr>
        <p:spPr>
          <a:xfrm>
            <a:off x="8735117" y="2182291"/>
            <a:ext cx="2544358" cy="2370339"/>
          </a:xfrm>
          <a:prstGeom prst="roundRect">
            <a:avLst>
              <a:gd fmla="val 14317" name="adj"/>
            </a:avLst>
          </a:prstGeom>
          <a:solidFill>
            <a:srgbClr val="F2F2F2"/>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200"/>
              <a:buFont typeface="Arial"/>
              <a:buNone/>
            </a:pPr>
            <a:r>
              <a:t/>
            </a:r>
            <a:endParaRPr sz="1200">
              <a:solidFill>
                <a:srgbClr val="3F3F3F"/>
              </a:solidFill>
              <a:latin typeface="Meiryo"/>
              <a:ea typeface="Meiryo"/>
              <a:cs typeface="Meiryo"/>
              <a:sym typeface="Meiryo"/>
            </a:endParaRPr>
          </a:p>
        </p:txBody>
      </p:sp>
      <p:sp>
        <p:nvSpPr>
          <p:cNvPr id="326" name="Google Shape;326;p7"/>
          <p:cNvSpPr txBox="1"/>
          <p:nvPr>
            <p:ph idx="12" type="sldNum"/>
          </p:nvPr>
        </p:nvSpPr>
        <p:spPr>
          <a:xfrm>
            <a:off x="9208999" y="6431236"/>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ja-JP">
                <a:solidFill>
                  <a:srgbClr val="3F3F3F"/>
                </a:solidFill>
                <a:latin typeface="Meiryo"/>
                <a:ea typeface="Meiryo"/>
                <a:cs typeface="Meiryo"/>
                <a:sym typeface="Meiryo"/>
              </a:rPr>
              <a:t>‹#›</a:t>
            </a:fld>
            <a:endParaRPr>
              <a:solidFill>
                <a:srgbClr val="3F3F3F"/>
              </a:solidFill>
              <a:latin typeface="Meiryo"/>
              <a:ea typeface="Meiryo"/>
              <a:cs typeface="Meiryo"/>
              <a:sym typeface="Meiryo"/>
            </a:endParaRPr>
          </a:p>
        </p:txBody>
      </p:sp>
      <p:sp>
        <p:nvSpPr>
          <p:cNvPr id="327" name="Google Shape;327;p7"/>
          <p:cNvSpPr txBox="1"/>
          <p:nvPr/>
        </p:nvSpPr>
        <p:spPr>
          <a:xfrm>
            <a:off x="584710" y="251778"/>
            <a:ext cx="9160030"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ja-JP" sz="1600">
                <a:solidFill>
                  <a:srgbClr val="3F3F3F"/>
                </a:solidFill>
                <a:latin typeface="Meiryo"/>
                <a:ea typeface="Meiryo"/>
                <a:cs typeface="Meiryo"/>
                <a:sym typeface="Meiryo"/>
              </a:rPr>
              <a:t>マイクロインフルエンサーPR</a:t>
            </a:r>
            <a:endParaRPr b="1" sz="1600">
              <a:solidFill>
                <a:srgbClr val="3F3F3F"/>
              </a:solidFill>
              <a:latin typeface="Meiryo"/>
              <a:ea typeface="Meiryo"/>
              <a:cs typeface="Meiryo"/>
              <a:sym typeface="Meiryo"/>
            </a:endParaRPr>
          </a:p>
        </p:txBody>
      </p:sp>
      <p:sp>
        <p:nvSpPr>
          <p:cNvPr id="328" name="Google Shape;328;p7"/>
          <p:cNvSpPr/>
          <p:nvPr/>
        </p:nvSpPr>
        <p:spPr>
          <a:xfrm>
            <a:off x="791018" y="2194665"/>
            <a:ext cx="2544358" cy="2370339"/>
          </a:xfrm>
          <a:prstGeom prst="roundRect">
            <a:avLst>
              <a:gd fmla="val 14317" name="adj"/>
            </a:avLst>
          </a:prstGeom>
          <a:solidFill>
            <a:srgbClr val="F2F2F2"/>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200"/>
              <a:buFont typeface="Arial"/>
              <a:buNone/>
            </a:pPr>
            <a:r>
              <a:t/>
            </a:r>
            <a:endParaRPr sz="1200">
              <a:solidFill>
                <a:srgbClr val="3F3F3F"/>
              </a:solidFill>
              <a:latin typeface="Meiryo"/>
              <a:ea typeface="Meiryo"/>
              <a:cs typeface="Meiryo"/>
              <a:sym typeface="Meiryo"/>
            </a:endParaRPr>
          </a:p>
        </p:txBody>
      </p:sp>
      <p:sp>
        <p:nvSpPr>
          <p:cNvPr id="329" name="Google Shape;329;p7"/>
          <p:cNvSpPr/>
          <p:nvPr/>
        </p:nvSpPr>
        <p:spPr>
          <a:xfrm>
            <a:off x="1110803" y="1987650"/>
            <a:ext cx="1921862" cy="45719"/>
          </a:xfrm>
          <a:prstGeom prst="rect">
            <a:avLst/>
          </a:prstGeom>
          <a:solidFill>
            <a:srgbClr val="95D8D6"/>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200"/>
              <a:buFont typeface="Arial"/>
              <a:buNone/>
            </a:pPr>
            <a:r>
              <a:t/>
            </a:r>
            <a:endParaRPr sz="1200">
              <a:solidFill>
                <a:srgbClr val="3F3F3F"/>
              </a:solidFill>
              <a:latin typeface="Meiryo"/>
              <a:ea typeface="Meiryo"/>
              <a:cs typeface="Meiryo"/>
              <a:sym typeface="Meiryo"/>
            </a:endParaRPr>
          </a:p>
        </p:txBody>
      </p:sp>
      <p:sp>
        <p:nvSpPr>
          <p:cNvPr id="330" name="Google Shape;330;p7"/>
          <p:cNvSpPr txBox="1"/>
          <p:nvPr/>
        </p:nvSpPr>
        <p:spPr>
          <a:xfrm>
            <a:off x="1560207" y="835169"/>
            <a:ext cx="8929708" cy="438551"/>
          </a:xfrm>
          <a:prstGeom prst="rect">
            <a:avLst/>
          </a:prstGeom>
          <a:noFill/>
          <a:ln>
            <a:noFill/>
          </a:ln>
        </p:spPr>
        <p:txBody>
          <a:bodyPr anchorCtr="0" anchor="t" bIns="34275" lIns="68575" spcFirstLastPara="1" rIns="68575" wrap="square" tIns="34275">
            <a:spAutoFit/>
          </a:bodyPr>
          <a:lstStyle/>
          <a:p>
            <a:pPr indent="0" lvl="0" marL="0" marR="0" rtl="0" algn="ctr">
              <a:lnSpc>
                <a:spcPct val="150000"/>
              </a:lnSpc>
              <a:spcBef>
                <a:spcPts val="0"/>
              </a:spcBef>
              <a:spcAft>
                <a:spcPts val="0"/>
              </a:spcAft>
              <a:buClr>
                <a:srgbClr val="3F3F3F"/>
              </a:buClr>
              <a:buSzPts val="1600"/>
              <a:buFont typeface="Meiryo"/>
              <a:buNone/>
            </a:pPr>
            <a:r>
              <a:rPr b="1" lang="ja-JP" sz="1600">
                <a:solidFill>
                  <a:srgbClr val="3F3F3F"/>
                </a:solidFill>
                <a:latin typeface="Meiryo"/>
                <a:ea typeface="Meiryo"/>
                <a:cs typeface="Meiryo"/>
                <a:sym typeface="Meiryo"/>
              </a:rPr>
              <a:t>インフルエンサー大量起用することで、単発利用では得られない効果が期待できます。</a:t>
            </a:r>
            <a:endParaRPr b="1" sz="1600">
              <a:solidFill>
                <a:srgbClr val="3F3F3F"/>
              </a:solidFill>
              <a:latin typeface="Meiryo"/>
              <a:ea typeface="Meiryo"/>
              <a:cs typeface="Meiryo"/>
              <a:sym typeface="Meiryo"/>
            </a:endParaRPr>
          </a:p>
        </p:txBody>
      </p:sp>
      <p:sp>
        <p:nvSpPr>
          <p:cNvPr id="331" name="Google Shape;331;p7"/>
          <p:cNvSpPr txBox="1"/>
          <p:nvPr/>
        </p:nvSpPr>
        <p:spPr>
          <a:xfrm>
            <a:off x="788482" y="2389968"/>
            <a:ext cx="2544357" cy="900216"/>
          </a:xfrm>
          <a:prstGeom prst="rect">
            <a:avLst/>
          </a:prstGeom>
          <a:noFill/>
          <a:ln>
            <a:noFill/>
          </a:ln>
        </p:spPr>
        <p:txBody>
          <a:bodyPr anchorCtr="0" anchor="t" bIns="34275" lIns="68575" spcFirstLastPara="1" rIns="68575" wrap="square" tIns="34275">
            <a:spAutoFit/>
          </a:bodyPr>
          <a:lstStyle/>
          <a:p>
            <a:pPr indent="0" lvl="0" marL="0" marR="0" rtl="0" algn="ctr">
              <a:lnSpc>
                <a:spcPct val="150000"/>
              </a:lnSpc>
              <a:spcBef>
                <a:spcPts val="0"/>
              </a:spcBef>
              <a:spcAft>
                <a:spcPts val="0"/>
              </a:spcAft>
              <a:buClr>
                <a:srgbClr val="3F3F3F"/>
              </a:buClr>
              <a:buSzPts val="1200"/>
              <a:buFont typeface="Meiryo"/>
              <a:buNone/>
            </a:pPr>
            <a:r>
              <a:rPr lang="ja-JP" sz="1200">
                <a:solidFill>
                  <a:srgbClr val="3F3F3F"/>
                </a:solidFill>
                <a:latin typeface="Meiryo"/>
                <a:ea typeface="Meiryo"/>
                <a:cs typeface="Meiryo"/>
                <a:sym typeface="Meiryo"/>
              </a:rPr>
              <a:t>ハッシュタグ検索に</a:t>
            </a:r>
            <a:endParaRPr sz="1200">
              <a:solidFill>
                <a:srgbClr val="3F3F3F"/>
              </a:solidFill>
              <a:latin typeface="Meiryo"/>
              <a:ea typeface="Meiryo"/>
              <a:cs typeface="Meiryo"/>
              <a:sym typeface="Meiryo"/>
            </a:endParaRPr>
          </a:p>
          <a:p>
            <a:pPr indent="0" lvl="0" marL="0" marR="0" rtl="0" algn="ctr">
              <a:lnSpc>
                <a:spcPct val="150000"/>
              </a:lnSpc>
              <a:spcBef>
                <a:spcPts val="0"/>
              </a:spcBef>
              <a:spcAft>
                <a:spcPts val="0"/>
              </a:spcAft>
              <a:buClr>
                <a:srgbClr val="3F3F3F"/>
              </a:buClr>
              <a:buSzPts val="1200"/>
              <a:buFont typeface="Meiryo"/>
              <a:buNone/>
            </a:pPr>
            <a:r>
              <a:rPr lang="ja-JP" sz="1200">
                <a:solidFill>
                  <a:srgbClr val="3F3F3F"/>
                </a:solidFill>
                <a:latin typeface="Meiryo"/>
                <a:ea typeface="Meiryo"/>
                <a:cs typeface="Meiryo"/>
                <a:sym typeface="Meiryo"/>
              </a:rPr>
              <a:t>多くのレビューを</a:t>
            </a:r>
            <a:endParaRPr sz="1200">
              <a:solidFill>
                <a:srgbClr val="3F3F3F"/>
              </a:solidFill>
              <a:latin typeface="Meiryo"/>
              <a:ea typeface="Meiryo"/>
              <a:cs typeface="Meiryo"/>
              <a:sym typeface="Meiryo"/>
            </a:endParaRPr>
          </a:p>
          <a:p>
            <a:pPr indent="0" lvl="0" marL="0" marR="0" rtl="0" algn="ctr">
              <a:lnSpc>
                <a:spcPct val="150000"/>
              </a:lnSpc>
              <a:spcBef>
                <a:spcPts val="0"/>
              </a:spcBef>
              <a:spcAft>
                <a:spcPts val="0"/>
              </a:spcAft>
              <a:buClr>
                <a:srgbClr val="3F3F3F"/>
              </a:buClr>
              <a:buSzPts val="1200"/>
              <a:buFont typeface="Meiryo"/>
              <a:buNone/>
            </a:pPr>
            <a:r>
              <a:rPr lang="ja-JP" sz="1200">
                <a:solidFill>
                  <a:srgbClr val="3F3F3F"/>
                </a:solidFill>
                <a:latin typeface="Meiryo"/>
                <a:ea typeface="Meiryo"/>
                <a:cs typeface="Meiryo"/>
                <a:sym typeface="Meiryo"/>
              </a:rPr>
              <a:t>ヒットさせる</a:t>
            </a:r>
            <a:endParaRPr sz="1200">
              <a:solidFill>
                <a:srgbClr val="3F3F3F"/>
              </a:solidFill>
              <a:latin typeface="Meiryo"/>
              <a:ea typeface="Meiryo"/>
              <a:cs typeface="Meiryo"/>
              <a:sym typeface="Meiryo"/>
            </a:endParaRPr>
          </a:p>
        </p:txBody>
      </p:sp>
      <p:sp>
        <p:nvSpPr>
          <p:cNvPr id="332" name="Google Shape;332;p7"/>
          <p:cNvSpPr txBox="1"/>
          <p:nvPr/>
        </p:nvSpPr>
        <p:spPr>
          <a:xfrm>
            <a:off x="3444858" y="2389968"/>
            <a:ext cx="2521863" cy="900216"/>
          </a:xfrm>
          <a:prstGeom prst="rect">
            <a:avLst/>
          </a:prstGeom>
          <a:noFill/>
          <a:ln>
            <a:noFill/>
          </a:ln>
        </p:spPr>
        <p:txBody>
          <a:bodyPr anchorCtr="0" anchor="t" bIns="34275" lIns="68575" spcFirstLastPara="1" rIns="68575" wrap="square" tIns="34275">
            <a:spAutoFit/>
          </a:bodyPr>
          <a:lstStyle/>
          <a:p>
            <a:pPr indent="0" lvl="0" marL="0" marR="0" rtl="0" algn="ctr">
              <a:lnSpc>
                <a:spcPct val="150000"/>
              </a:lnSpc>
              <a:spcBef>
                <a:spcPts val="0"/>
              </a:spcBef>
              <a:spcAft>
                <a:spcPts val="0"/>
              </a:spcAft>
              <a:buClr>
                <a:srgbClr val="3F3F3F"/>
              </a:buClr>
              <a:buSzPts val="1200"/>
              <a:buFont typeface="Meiryo"/>
              <a:buNone/>
            </a:pPr>
            <a:r>
              <a:rPr lang="ja-JP" sz="1200">
                <a:solidFill>
                  <a:srgbClr val="3F3F3F"/>
                </a:solidFill>
                <a:latin typeface="Meiryo"/>
                <a:ea typeface="Meiryo"/>
                <a:cs typeface="Meiryo"/>
                <a:sym typeface="Meiryo"/>
              </a:rPr>
              <a:t>多数の参加者を</a:t>
            </a:r>
            <a:endParaRPr sz="1200">
              <a:solidFill>
                <a:srgbClr val="3F3F3F"/>
              </a:solidFill>
              <a:latin typeface="Meiryo"/>
              <a:ea typeface="Meiryo"/>
              <a:cs typeface="Meiryo"/>
              <a:sym typeface="Meiryo"/>
            </a:endParaRPr>
          </a:p>
          <a:p>
            <a:pPr indent="0" lvl="0" marL="0" marR="0" rtl="0" algn="ctr">
              <a:lnSpc>
                <a:spcPct val="150000"/>
              </a:lnSpc>
              <a:spcBef>
                <a:spcPts val="0"/>
              </a:spcBef>
              <a:spcAft>
                <a:spcPts val="0"/>
              </a:spcAft>
              <a:buClr>
                <a:srgbClr val="3F3F3F"/>
              </a:buClr>
              <a:buSzPts val="1200"/>
              <a:buFont typeface="Meiryo"/>
              <a:buNone/>
            </a:pPr>
            <a:r>
              <a:rPr lang="ja-JP" sz="1200">
                <a:solidFill>
                  <a:srgbClr val="3F3F3F"/>
                </a:solidFill>
                <a:latin typeface="Meiryo"/>
                <a:ea typeface="Meiryo"/>
                <a:cs typeface="Meiryo"/>
                <a:sym typeface="Meiryo"/>
              </a:rPr>
              <a:t>見込み顧客として</a:t>
            </a:r>
            <a:endParaRPr sz="1200">
              <a:solidFill>
                <a:srgbClr val="3F3F3F"/>
              </a:solidFill>
              <a:latin typeface="Meiryo"/>
              <a:ea typeface="Meiryo"/>
              <a:cs typeface="Meiryo"/>
              <a:sym typeface="Meiryo"/>
            </a:endParaRPr>
          </a:p>
          <a:p>
            <a:pPr indent="0" lvl="0" marL="0" marR="0" rtl="0" algn="ctr">
              <a:lnSpc>
                <a:spcPct val="150000"/>
              </a:lnSpc>
              <a:spcBef>
                <a:spcPts val="0"/>
              </a:spcBef>
              <a:spcAft>
                <a:spcPts val="0"/>
              </a:spcAft>
              <a:buClr>
                <a:srgbClr val="3F3F3F"/>
              </a:buClr>
              <a:buSzPts val="1200"/>
              <a:buFont typeface="Meiryo"/>
              <a:buNone/>
            </a:pPr>
            <a:r>
              <a:rPr lang="ja-JP" sz="1200">
                <a:solidFill>
                  <a:srgbClr val="3F3F3F"/>
                </a:solidFill>
                <a:latin typeface="Meiryo"/>
                <a:ea typeface="Meiryo"/>
                <a:cs typeface="Meiryo"/>
                <a:sym typeface="Meiryo"/>
              </a:rPr>
              <a:t>獲得していく</a:t>
            </a:r>
            <a:endParaRPr sz="1200">
              <a:solidFill>
                <a:srgbClr val="3F3F3F"/>
              </a:solidFill>
              <a:latin typeface="Meiryo"/>
              <a:ea typeface="Meiryo"/>
              <a:cs typeface="Meiryo"/>
              <a:sym typeface="Meiryo"/>
            </a:endParaRPr>
          </a:p>
        </p:txBody>
      </p:sp>
      <p:sp>
        <p:nvSpPr>
          <p:cNvPr id="333" name="Google Shape;333;p7"/>
          <p:cNvSpPr txBox="1"/>
          <p:nvPr/>
        </p:nvSpPr>
        <p:spPr>
          <a:xfrm>
            <a:off x="6092275" y="2389968"/>
            <a:ext cx="2538498" cy="900216"/>
          </a:xfrm>
          <a:prstGeom prst="rect">
            <a:avLst/>
          </a:prstGeom>
          <a:noFill/>
          <a:ln>
            <a:noFill/>
          </a:ln>
        </p:spPr>
        <p:txBody>
          <a:bodyPr anchorCtr="0" anchor="t" bIns="34275" lIns="68575" spcFirstLastPara="1" rIns="68575" wrap="square" tIns="34275">
            <a:spAutoFit/>
          </a:bodyPr>
          <a:lstStyle/>
          <a:p>
            <a:pPr indent="0" lvl="0" marL="0" marR="0" rtl="0" algn="ctr">
              <a:lnSpc>
                <a:spcPct val="150000"/>
              </a:lnSpc>
              <a:spcBef>
                <a:spcPts val="0"/>
              </a:spcBef>
              <a:spcAft>
                <a:spcPts val="0"/>
              </a:spcAft>
              <a:buClr>
                <a:srgbClr val="3F3F3F"/>
              </a:buClr>
              <a:buSzPts val="1200"/>
              <a:buFont typeface="Meiryo"/>
              <a:buNone/>
            </a:pPr>
            <a:r>
              <a:rPr lang="ja-JP" sz="1200">
                <a:solidFill>
                  <a:srgbClr val="3F3F3F"/>
                </a:solidFill>
                <a:latin typeface="Meiryo"/>
                <a:ea typeface="Meiryo"/>
                <a:cs typeface="Meiryo"/>
                <a:sym typeface="Meiryo"/>
              </a:rPr>
              <a:t>複数の投稿の中から</a:t>
            </a:r>
            <a:endParaRPr sz="1200">
              <a:solidFill>
                <a:srgbClr val="3F3F3F"/>
              </a:solidFill>
              <a:latin typeface="Meiryo"/>
              <a:ea typeface="Meiryo"/>
              <a:cs typeface="Meiryo"/>
              <a:sym typeface="Meiryo"/>
            </a:endParaRPr>
          </a:p>
          <a:p>
            <a:pPr indent="0" lvl="0" marL="0" marR="0" rtl="0" algn="ctr">
              <a:lnSpc>
                <a:spcPct val="150000"/>
              </a:lnSpc>
              <a:spcBef>
                <a:spcPts val="0"/>
              </a:spcBef>
              <a:spcAft>
                <a:spcPts val="0"/>
              </a:spcAft>
              <a:buClr>
                <a:srgbClr val="3F3F3F"/>
              </a:buClr>
              <a:buSzPts val="1200"/>
              <a:buFont typeface="Meiryo"/>
              <a:buNone/>
            </a:pPr>
            <a:r>
              <a:rPr lang="ja-JP" sz="1200">
                <a:solidFill>
                  <a:srgbClr val="3F3F3F"/>
                </a:solidFill>
                <a:latin typeface="Meiryo"/>
                <a:ea typeface="Meiryo"/>
                <a:cs typeface="Meiryo"/>
                <a:sym typeface="Meiryo"/>
              </a:rPr>
              <a:t>良い投稿を</a:t>
            </a:r>
            <a:endParaRPr sz="1200">
              <a:solidFill>
                <a:srgbClr val="3F3F3F"/>
              </a:solidFill>
              <a:latin typeface="Meiryo"/>
              <a:ea typeface="Meiryo"/>
              <a:cs typeface="Meiryo"/>
              <a:sym typeface="Meiryo"/>
            </a:endParaRPr>
          </a:p>
          <a:p>
            <a:pPr indent="0" lvl="0" marL="0" marR="0" rtl="0" algn="ctr">
              <a:lnSpc>
                <a:spcPct val="150000"/>
              </a:lnSpc>
              <a:spcBef>
                <a:spcPts val="0"/>
              </a:spcBef>
              <a:spcAft>
                <a:spcPts val="0"/>
              </a:spcAft>
              <a:buClr>
                <a:srgbClr val="3F3F3F"/>
              </a:buClr>
              <a:buSzPts val="1200"/>
              <a:buFont typeface="Meiryo"/>
              <a:buNone/>
            </a:pPr>
            <a:r>
              <a:rPr lang="ja-JP" sz="1200">
                <a:solidFill>
                  <a:srgbClr val="3F3F3F"/>
                </a:solidFill>
                <a:latin typeface="Meiryo"/>
                <a:ea typeface="Meiryo"/>
                <a:cs typeface="Meiryo"/>
                <a:sym typeface="Meiryo"/>
              </a:rPr>
              <a:t> コンテンツ利用する</a:t>
            </a:r>
            <a:endParaRPr sz="1200">
              <a:solidFill>
                <a:srgbClr val="3F3F3F"/>
              </a:solidFill>
              <a:latin typeface="Meiryo"/>
              <a:ea typeface="Meiryo"/>
              <a:cs typeface="Meiryo"/>
              <a:sym typeface="Meiryo"/>
            </a:endParaRPr>
          </a:p>
        </p:txBody>
      </p:sp>
      <p:sp>
        <p:nvSpPr>
          <p:cNvPr id="334" name="Google Shape;334;p7"/>
          <p:cNvSpPr txBox="1"/>
          <p:nvPr/>
        </p:nvSpPr>
        <p:spPr>
          <a:xfrm>
            <a:off x="8732569" y="2387621"/>
            <a:ext cx="2546906" cy="900216"/>
          </a:xfrm>
          <a:prstGeom prst="rect">
            <a:avLst/>
          </a:prstGeom>
          <a:noFill/>
          <a:ln>
            <a:noFill/>
          </a:ln>
        </p:spPr>
        <p:txBody>
          <a:bodyPr anchorCtr="0" anchor="t" bIns="34275" lIns="68575" spcFirstLastPara="1" rIns="68575" wrap="square" tIns="34275">
            <a:spAutoFit/>
          </a:bodyPr>
          <a:lstStyle/>
          <a:p>
            <a:pPr indent="0" lvl="0" marL="0" marR="0" rtl="0" algn="ctr">
              <a:lnSpc>
                <a:spcPct val="150000"/>
              </a:lnSpc>
              <a:spcBef>
                <a:spcPts val="0"/>
              </a:spcBef>
              <a:spcAft>
                <a:spcPts val="0"/>
              </a:spcAft>
              <a:buClr>
                <a:srgbClr val="3F3F3F"/>
              </a:buClr>
              <a:buSzPts val="1200"/>
              <a:buFont typeface="Meiryo"/>
              <a:buNone/>
            </a:pPr>
            <a:r>
              <a:rPr lang="ja-JP" sz="1200">
                <a:solidFill>
                  <a:srgbClr val="3F3F3F"/>
                </a:solidFill>
                <a:latin typeface="Meiryo"/>
                <a:ea typeface="Meiryo"/>
                <a:cs typeface="Meiryo"/>
                <a:sym typeface="Meiryo"/>
              </a:rPr>
              <a:t>SNSでの言及増で</a:t>
            </a:r>
            <a:endParaRPr sz="1200">
              <a:solidFill>
                <a:srgbClr val="3F3F3F"/>
              </a:solidFill>
              <a:latin typeface="Meiryo"/>
              <a:ea typeface="Meiryo"/>
              <a:cs typeface="Meiryo"/>
              <a:sym typeface="Meiryo"/>
            </a:endParaRPr>
          </a:p>
          <a:p>
            <a:pPr indent="0" lvl="0" marL="0" marR="0" rtl="0" algn="ctr">
              <a:lnSpc>
                <a:spcPct val="150000"/>
              </a:lnSpc>
              <a:spcBef>
                <a:spcPts val="0"/>
              </a:spcBef>
              <a:spcAft>
                <a:spcPts val="0"/>
              </a:spcAft>
              <a:buClr>
                <a:srgbClr val="3F3F3F"/>
              </a:buClr>
              <a:buSzPts val="1200"/>
              <a:buFont typeface="Meiryo"/>
              <a:buNone/>
            </a:pPr>
            <a:r>
              <a:rPr lang="ja-JP" sz="1200">
                <a:solidFill>
                  <a:srgbClr val="3F3F3F"/>
                </a:solidFill>
                <a:latin typeface="Meiryo"/>
                <a:ea typeface="Meiryo"/>
                <a:cs typeface="Meiryo"/>
                <a:sym typeface="Meiryo"/>
              </a:rPr>
              <a:t>サイテーション（※）</a:t>
            </a:r>
            <a:endParaRPr sz="1200">
              <a:solidFill>
                <a:srgbClr val="3F3F3F"/>
              </a:solidFill>
              <a:latin typeface="Meiryo"/>
              <a:ea typeface="Meiryo"/>
              <a:cs typeface="Meiryo"/>
              <a:sym typeface="Meiryo"/>
            </a:endParaRPr>
          </a:p>
          <a:p>
            <a:pPr indent="0" lvl="0" marL="0" marR="0" rtl="0" algn="ctr">
              <a:lnSpc>
                <a:spcPct val="150000"/>
              </a:lnSpc>
              <a:spcBef>
                <a:spcPts val="0"/>
              </a:spcBef>
              <a:spcAft>
                <a:spcPts val="0"/>
              </a:spcAft>
              <a:buClr>
                <a:srgbClr val="3F3F3F"/>
              </a:buClr>
              <a:buSzPts val="1200"/>
              <a:buFont typeface="Meiryo"/>
              <a:buNone/>
            </a:pPr>
            <a:r>
              <a:rPr lang="ja-JP" sz="1200">
                <a:solidFill>
                  <a:srgbClr val="3F3F3F"/>
                </a:solidFill>
                <a:latin typeface="Meiryo"/>
                <a:ea typeface="Meiryo"/>
                <a:cs typeface="Meiryo"/>
                <a:sym typeface="Meiryo"/>
              </a:rPr>
              <a:t>を強化する</a:t>
            </a:r>
            <a:endParaRPr sz="1200">
              <a:solidFill>
                <a:srgbClr val="3F3F3F"/>
              </a:solidFill>
              <a:latin typeface="Meiryo"/>
              <a:ea typeface="Meiryo"/>
              <a:cs typeface="Meiryo"/>
              <a:sym typeface="Meiryo"/>
            </a:endParaRPr>
          </a:p>
        </p:txBody>
      </p:sp>
      <p:grpSp>
        <p:nvGrpSpPr>
          <p:cNvPr id="335" name="Google Shape;335;p7"/>
          <p:cNvGrpSpPr/>
          <p:nvPr/>
        </p:nvGrpSpPr>
        <p:grpSpPr>
          <a:xfrm>
            <a:off x="7122814" y="3483621"/>
            <a:ext cx="540123" cy="723460"/>
            <a:chOff x="2881867" y="1626263"/>
            <a:chExt cx="2054479" cy="2751843"/>
          </a:xfrm>
        </p:grpSpPr>
        <p:sp>
          <p:nvSpPr>
            <p:cNvPr id="336" name="Google Shape;336;p7"/>
            <p:cNvSpPr/>
            <p:nvPr/>
          </p:nvSpPr>
          <p:spPr>
            <a:xfrm>
              <a:off x="2881867" y="1723892"/>
              <a:ext cx="1473424" cy="2654214"/>
            </a:xfrm>
            <a:custGeom>
              <a:rect b="b" l="l" r="r" t="t"/>
              <a:pathLst>
                <a:path extrusionOk="0" h="2654214" w="1473424">
                  <a:moveTo>
                    <a:pt x="0" y="0"/>
                  </a:moveTo>
                  <a:lnTo>
                    <a:pt x="1473425" y="0"/>
                  </a:lnTo>
                  <a:lnTo>
                    <a:pt x="1473425" y="2654215"/>
                  </a:lnTo>
                  <a:lnTo>
                    <a:pt x="0" y="2654215"/>
                  </a:lnTo>
                  <a:close/>
                </a:path>
              </a:pathLst>
            </a:custGeom>
            <a:solidFill>
              <a:srgbClr val="C9C9C9"/>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200"/>
                <a:buFont typeface="Arial"/>
                <a:buNone/>
              </a:pPr>
              <a:r>
                <a:t/>
              </a:r>
              <a:endParaRPr sz="1200">
                <a:solidFill>
                  <a:srgbClr val="3F3F3F"/>
                </a:solidFill>
                <a:latin typeface="Meiryo"/>
                <a:ea typeface="Meiryo"/>
                <a:cs typeface="Meiryo"/>
                <a:sym typeface="Meiryo"/>
              </a:endParaRPr>
            </a:p>
          </p:txBody>
        </p:sp>
        <p:sp>
          <p:nvSpPr>
            <p:cNvPr id="337" name="Google Shape;337;p7"/>
            <p:cNvSpPr/>
            <p:nvPr/>
          </p:nvSpPr>
          <p:spPr>
            <a:xfrm>
              <a:off x="3003821" y="2026435"/>
              <a:ext cx="1219663" cy="1867990"/>
            </a:xfrm>
            <a:custGeom>
              <a:rect b="b" l="l" r="r" t="t"/>
              <a:pathLst>
                <a:path extrusionOk="0" h="1867990" w="1219663">
                  <a:moveTo>
                    <a:pt x="0" y="0"/>
                  </a:moveTo>
                  <a:lnTo>
                    <a:pt x="1219663" y="0"/>
                  </a:lnTo>
                  <a:lnTo>
                    <a:pt x="1219663" y="1867991"/>
                  </a:lnTo>
                  <a:lnTo>
                    <a:pt x="0" y="1867991"/>
                  </a:lnTo>
                  <a:close/>
                </a:path>
              </a:pathLst>
            </a:custGeom>
            <a:solidFill>
              <a:srgbClr val="FFFFFF"/>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200"/>
                <a:buFont typeface="Arial"/>
                <a:buNone/>
              </a:pPr>
              <a:r>
                <a:t/>
              </a:r>
              <a:endParaRPr sz="1200">
                <a:solidFill>
                  <a:srgbClr val="3F3F3F"/>
                </a:solidFill>
                <a:latin typeface="Meiryo"/>
                <a:ea typeface="Meiryo"/>
                <a:cs typeface="Meiryo"/>
                <a:sym typeface="Meiryo"/>
              </a:endParaRPr>
            </a:p>
          </p:txBody>
        </p:sp>
        <p:sp>
          <p:nvSpPr>
            <p:cNvPr id="338" name="Google Shape;338;p7"/>
            <p:cNvSpPr/>
            <p:nvPr/>
          </p:nvSpPr>
          <p:spPr>
            <a:xfrm>
              <a:off x="3478902" y="3988796"/>
              <a:ext cx="288364" cy="289629"/>
            </a:xfrm>
            <a:custGeom>
              <a:rect b="b" l="l" r="r" t="t"/>
              <a:pathLst>
                <a:path extrusionOk="0" h="289629" w="288364">
                  <a:moveTo>
                    <a:pt x="288365" y="144815"/>
                  </a:moveTo>
                  <a:cubicBezTo>
                    <a:pt x="288365" y="224794"/>
                    <a:pt x="223812" y="289630"/>
                    <a:pt x="144182" y="289630"/>
                  </a:cubicBezTo>
                  <a:cubicBezTo>
                    <a:pt x="64553" y="289630"/>
                    <a:pt x="0" y="224794"/>
                    <a:pt x="0" y="144815"/>
                  </a:cubicBezTo>
                  <a:cubicBezTo>
                    <a:pt x="0" y="64836"/>
                    <a:pt x="64553" y="0"/>
                    <a:pt x="144182" y="0"/>
                  </a:cubicBezTo>
                  <a:cubicBezTo>
                    <a:pt x="223812" y="0"/>
                    <a:pt x="288365" y="64836"/>
                    <a:pt x="288365" y="144815"/>
                  </a:cubicBezTo>
                  <a:close/>
                </a:path>
              </a:pathLst>
            </a:custGeom>
            <a:solidFill>
              <a:srgbClr val="FFFFFF">
                <a:alpha val="55294"/>
              </a:srgbClr>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200"/>
                <a:buFont typeface="Arial"/>
                <a:buNone/>
              </a:pPr>
              <a:r>
                <a:t/>
              </a:r>
              <a:endParaRPr sz="1200">
                <a:solidFill>
                  <a:srgbClr val="3F3F3F"/>
                </a:solidFill>
                <a:latin typeface="Meiryo"/>
                <a:ea typeface="Meiryo"/>
                <a:cs typeface="Meiryo"/>
                <a:sym typeface="Meiryo"/>
              </a:endParaRPr>
            </a:p>
          </p:txBody>
        </p:sp>
        <p:sp>
          <p:nvSpPr>
            <p:cNvPr id="339" name="Google Shape;339;p7"/>
            <p:cNvSpPr/>
            <p:nvPr/>
          </p:nvSpPr>
          <p:spPr>
            <a:xfrm>
              <a:off x="3493921" y="1827676"/>
              <a:ext cx="413082" cy="60460"/>
            </a:xfrm>
            <a:custGeom>
              <a:rect b="b" l="l" r="r" t="t"/>
              <a:pathLst>
                <a:path extrusionOk="0" h="60460" w="413082">
                  <a:moveTo>
                    <a:pt x="0" y="0"/>
                  </a:moveTo>
                  <a:lnTo>
                    <a:pt x="413083" y="0"/>
                  </a:lnTo>
                  <a:lnTo>
                    <a:pt x="413083" y="60460"/>
                  </a:lnTo>
                  <a:lnTo>
                    <a:pt x="0" y="60460"/>
                  </a:lnTo>
                  <a:close/>
                </a:path>
              </a:pathLst>
            </a:custGeom>
            <a:solidFill>
              <a:srgbClr val="000000">
                <a:alpha val="11372"/>
              </a:srgbClr>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200"/>
                <a:buFont typeface="Arial"/>
                <a:buNone/>
              </a:pPr>
              <a:r>
                <a:t/>
              </a:r>
              <a:endParaRPr sz="1200">
                <a:solidFill>
                  <a:srgbClr val="3F3F3F"/>
                </a:solidFill>
                <a:latin typeface="Meiryo"/>
                <a:ea typeface="Meiryo"/>
                <a:cs typeface="Meiryo"/>
                <a:sym typeface="Meiryo"/>
              </a:endParaRPr>
            </a:p>
          </p:txBody>
        </p:sp>
        <p:sp>
          <p:nvSpPr>
            <p:cNvPr id="340" name="Google Shape;340;p7"/>
            <p:cNvSpPr/>
            <p:nvPr/>
          </p:nvSpPr>
          <p:spPr>
            <a:xfrm>
              <a:off x="3277047" y="1796903"/>
              <a:ext cx="134570" cy="135160"/>
            </a:xfrm>
            <a:custGeom>
              <a:rect b="b" l="l" r="r" t="t"/>
              <a:pathLst>
                <a:path extrusionOk="0" h="135160" w="134570">
                  <a:moveTo>
                    <a:pt x="134570" y="67580"/>
                  </a:moveTo>
                  <a:cubicBezTo>
                    <a:pt x="134570" y="104904"/>
                    <a:pt x="104446" y="135161"/>
                    <a:pt x="67285" y="135161"/>
                  </a:cubicBezTo>
                  <a:cubicBezTo>
                    <a:pt x="30125" y="135161"/>
                    <a:pt x="0" y="104904"/>
                    <a:pt x="0" y="67580"/>
                  </a:cubicBezTo>
                  <a:cubicBezTo>
                    <a:pt x="0" y="30257"/>
                    <a:pt x="30124" y="0"/>
                    <a:pt x="67285" y="0"/>
                  </a:cubicBezTo>
                  <a:cubicBezTo>
                    <a:pt x="104446" y="0"/>
                    <a:pt x="134570" y="30257"/>
                    <a:pt x="134570" y="67580"/>
                  </a:cubicBezTo>
                  <a:close/>
                </a:path>
              </a:pathLst>
            </a:custGeom>
            <a:solidFill>
              <a:srgbClr val="FFFFFF"/>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200"/>
                <a:buFont typeface="Arial"/>
                <a:buNone/>
              </a:pPr>
              <a:r>
                <a:t/>
              </a:r>
              <a:endParaRPr sz="1200">
                <a:solidFill>
                  <a:srgbClr val="3F3F3F"/>
                </a:solidFill>
                <a:latin typeface="Meiryo"/>
                <a:ea typeface="Meiryo"/>
                <a:cs typeface="Meiryo"/>
                <a:sym typeface="Meiryo"/>
              </a:endParaRPr>
            </a:p>
          </p:txBody>
        </p:sp>
        <p:sp>
          <p:nvSpPr>
            <p:cNvPr id="341" name="Google Shape;341;p7"/>
            <p:cNvSpPr/>
            <p:nvPr/>
          </p:nvSpPr>
          <p:spPr>
            <a:xfrm>
              <a:off x="3082046" y="2351875"/>
              <a:ext cx="1075709" cy="1226713"/>
            </a:xfrm>
            <a:custGeom>
              <a:rect b="b" l="l" r="r" t="t"/>
              <a:pathLst>
                <a:path extrusionOk="0" h="1115194" w="977917">
                  <a:moveTo>
                    <a:pt x="0" y="0"/>
                  </a:moveTo>
                  <a:lnTo>
                    <a:pt x="977918" y="0"/>
                  </a:lnTo>
                  <a:lnTo>
                    <a:pt x="977918" y="1115195"/>
                  </a:lnTo>
                  <a:lnTo>
                    <a:pt x="0" y="1115195"/>
                  </a:lnTo>
                  <a:close/>
                </a:path>
              </a:pathLst>
            </a:custGeom>
            <a:solidFill>
              <a:srgbClr val="F2F2F2"/>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200"/>
                <a:buFont typeface="Arial"/>
                <a:buNone/>
              </a:pPr>
              <a:r>
                <a:t/>
              </a:r>
              <a:endParaRPr sz="1200">
                <a:solidFill>
                  <a:srgbClr val="3F3F3F"/>
                </a:solidFill>
                <a:latin typeface="Meiryo"/>
                <a:ea typeface="Meiryo"/>
                <a:cs typeface="Meiryo"/>
                <a:sym typeface="Meiryo"/>
              </a:endParaRPr>
            </a:p>
          </p:txBody>
        </p:sp>
        <p:sp>
          <p:nvSpPr>
            <p:cNvPr id="342" name="Google Shape;342;p7"/>
            <p:cNvSpPr/>
            <p:nvPr/>
          </p:nvSpPr>
          <p:spPr>
            <a:xfrm>
              <a:off x="3130942" y="2144097"/>
              <a:ext cx="146104" cy="146745"/>
            </a:xfrm>
            <a:custGeom>
              <a:rect b="b" l="l" r="r" t="t"/>
              <a:pathLst>
                <a:path extrusionOk="0" h="146745" w="146104">
                  <a:moveTo>
                    <a:pt x="146105" y="73373"/>
                  </a:moveTo>
                  <a:cubicBezTo>
                    <a:pt x="146105" y="113896"/>
                    <a:pt x="113398" y="146746"/>
                    <a:pt x="73053" y="146746"/>
                  </a:cubicBezTo>
                  <a:cubicBezTo>
                    <a:pt x="32707" y="146746"/>
                    <a:pt x="0" y="113896"/>
                    <a:pt x="0" y="73373"/>
                  </a:cubicBezTo>
                  <a:cubicBezTo>
                    <a:pt x="0" y="32850"/>
                    <a:pt x="32707" y="0"/>
                    <a:pt x="73053" y="0"/>
                  </a:cubicBezTo>
                  <a:cubicBezTo>
                    <a:pt x="113398" y="0"/>
                    <a:pt x="146105" y="32850"/>
                    <a:pt x="146105" y="73373"/>
                  </a:cubicBezTo>
                  <a:close/>
                </a:path>
              </a:pathLst>
            </a:custGeom>
            <a:solidFill>
              <a:srgbClr val="000000">
                <a:alpha val="11372"/>
              </a:srgbClr>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200"/>
                <a:buFont typeface="Arial"/>
                <a:buNone/>
              </a:pPr>
              <a:r>
                <a:t/>
              </a:r>
              <a:endParaRPr sz="1200">
                <a:solidFill>
                  <a:srgbClr val="3F3F3F"/>
                </a:solidFill>
                <a:latin typeface="Meiryo"/>
                <a:ea typeface="Meiryo"/>
                <a:cs typeface="Meiryo"/>
                <a:sym typeface="Meiryo"/>
              </a:endParaRPr>
            </a:p>
          </p:txBody>
        </p:sp>
        <p:sp>
          <p:nvSpPr>
            <p:cNvPr id="343" name="Google Shape;343;p7"/>
            <p:cNvSpPr/>
            <p:nvPr/>
          </p:nvSpPr>
          <p:spPr>
            <a:xfrm>
              <a:off x="3333038" y="2160992"/>
              <a:ext cx="212669" cy="37772"/>
            </a:xfrm>
            <a:custGeom>
              <a:rect b="b" l="l" r="r" t="t"/>
              <a:pathLst>
                <a:path extrusionOk="0" h="37772" w="212669">
                  <a:moveTo>
                    <a:pt x="0" y="0"/>
                  </a:moveTo>
                  <a:lnTo>
                    <a:pt x="212669" y="0"/>
                  </a:lnTo>
                  <a:lnTo>
                    <a:pt x="212669" y="37773"/>
                  </a:lnTo>
                  <a:lnTo>
                    <a:pt x="0" y="37773"/>
                  </a:lnTo>
                  <a:close/>
                </a:path>
              </a:pathLst>
            </a:custGeom>
            <a:solidFill>
              <a:srgbClr val="E6E6E6"/>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200"/>
                <a:buFont typeface="Arial"/>
                <a:buNone/>
              </a:pPr>
              <a:r>
                <a:t/>
              </a:r>
              <a:endParaRPr sz="1200">
                <a:solidFill>
                  <a:srgbClr val="3F3F3F"/>
                </a:solidFill>
                <a:latin typeface="Meiryo"/>
                <a:ea typeface="Meiryo"/>
                <a:cs typeface="Meiryo"/>
                <a:sym typeface="Meiryo"/>
              </a:endParaRPr>
            </a:p>
          </p:txBody>
        </p:sp>
        <p:sp>
          <p:nvSpPr>
            <p:cNvPr id="344" name="Google Shape;344;p7"/>
            <p:cNvSpPr/>
            <p:nvPr/>
          </p:nvSpPr>
          <p:spPr>
            <a:xfrm>
              <a:off x="3333038" y="2236175"/>
              <a:ext cx="212669" cy="37772"/>
            </a:xfrm>
            <a:custGeom>
              <a:rect b="b" l="l" r="r" t="t"/>
              <a:pathLst>
                <a:path extrusionOk="0" h="37772" w="212669">
                  <a:moveTo>
                    <a:pt x="0" y="0"/>
                  </a:moveTo>
                  <a:lnTo>
                    <a:pt x="212669" y="0"/>
                  </a:lnTo>
                  <a:lnTo>
                    <a:pt x="212669" y="37772"/>
                  </a:lnTo>
                  <a:lnTo>
                    <a:pt x="0" y="37772"/>
                  </a:lnTo>
                  <a:close/>
                </a:path>
              </a:pathLst>
            </a:custGeom>
            <a:solidFill>
              <a:srgbClr val="E6E6E6">
                <a:alpha val="55294"/>
              </a:srgbClr>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200"/>
                <a:buFont typeface="Arial"/>
                <a:buNone/>
              </a:pPr>
              <a:r>
                <a:t/>
              </a:r>
              <a:endParaRPr sz="1200">
                <a:solidFill>
                  <a:srgbClr val="3F3F3F"/>
                </a:solidFill>
                <a:latin typeface="Meiryo"/>
                <a:ea typeface="Meiryo"/>
                <a:cs typeface="Meiryo"/>
                <a:sym typeface="Meiryo"/>
              </a:endParaRPr>
            </a:p>
          </p:txBody>
        </p:sp>
        <p:sp>
          <p:nvSpPr>
            <p:cNvPr id="345" name="Google Shape;345;p7"/>
            <p:cNvSpPr/>
            <p:nvPr/>
          </p:nvSpPr>
          <p:spPr>
            <a:xfrm>
              <a:off x="3210269" y="3640738"/>
              <a:ext cx="197843" cy="175105"/>
            </a:xfrm>
            <a:custGeom>
              <a:rect b="b" l="l" r="r" t="t"/>
              <a:pathLst>
                <a:path extrusionOk="0" h="175105" w="197843">
                  <a:moveTo>
                    <a:pt x="145117" y="0"/>
                  </a:moveTo>
                  <a:cubicBezTo>
                    <a:pt x="134520" y="-48"/>
                    <a:pt x="124223" y="3524"/>
                    <a:pt x="115920" y="10138"/>
                  </a:cubicBezTo>
                  <a:cubicBezTo>
                    <a:pt x="108903" y="15785"/>
                    <a:pt x="103100" y="22809"/>
                    <a:pt x="98859" y="30774"/>
                  </a:cubicBezTo>
                  <a:cubicBezTo>
                    <a:pt x="94617" y="22809"/>
                    <a:pt x="88814" y="15785"/>
                    <a:pt x="81797" y="10138"/>
                  </a:cubicBezTo>
                  <a:cubicBezTo>
                    <a:pt x="73495" y="3524"/>
                    <a:pt x="63198" y="-48"/>
                    <a:pt x="52600" y="0"/>
                  </a:cubicBezTo>
                  <a:cubicBezTo>
                    <a:pt x="23007" y="544"/>
                    <a:pt x="-543" y="25078"/>
                    <a:pt x="10" y="54801"/>
                  </a:cubicBezTo>
                  <a:cubicBezTo>
                    <a:pt x="22" y="55561"/>
                    <a:pt x="46" y="56321"/>
                    <a:pt x="94" y="57082"/>
                  </a:cubicBezTo>
                  <a:cubicBezTo>
                    <a:pt x="94" y="92320"/>
                    <a:pt x="28209" y="116456"/>
                    <a:pt x="70863" y="152901"/>
                  </a:cubicBezTo>
                  <a:lnTo>
                    <a:pt x="94894" y="173537"/>
                  </a:lnTo>
                  <a:cubicBezTo>
                    <a:pt x="96011" y="174551"/>
                    <a:pt x="97477" y="175106"/>
                    <a:pt x="98979" y="175106"/>
                  </a:cubicBezTo>
                  <a:cubicBezTo>
                    <a:pt x="100481" y="175070"/>
                    <a:pt x="101922" y="174514"/>
                    <a:pt x="103064" y="173537"/>
                  </a:cubicBezTo>
                  <a:lnTo>
                    <a:pt x="127094" y="152901"/>
                  </a:lnTo>
                  <a:cubicBezTo>
                    <a:pt x="169628" y="116697"/>
                    <a:pt x="197744" y="92561"/>
                    <a:pt x="197744" y="57082"/>
                  </a:cubicBezTo>
                  <a:cubicBezTo>
                    <a:pt x="199534" y="27407"/>
                    <a:pt x="177041" y="1895"/>
                    <a:pt x="147508" y="97"/>
                  </a:cubicBezTo>
                  <a:cubicBezTo>
                    <a:pt x="146715" y="49"/>
                    <a:pt x="145910" y="13"/>
                    <a:pt x="145117" y="0"/>
                  </a:cubicBezTo>
                  <a:close/>
                </a:path>
              </a:pathLst>
            </a:custGeom>
            <a:solidFill>
              <a:srgbClr val="000000"/>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200"/>
                <a:buFont typeface="Arial"/>
                <a:buNone/>
              </a:pPr>
              <a:r>
                <a:t/>
              </a:r>
              <a:endParaRPr sz="1200">
                <a:solidFill>
                  <a:srgbClr val="3F3F3F"/>
                </a:solidFill>
                <a:latin typeface="Meiryo"/>
                <a:ea typeface="Meiryo"/>
                <a:cs typeface="Meiryo"/>
                <a:sym typeface="Meiryo"/>
              </a:endParaRPr>
            </a:p>
          </p:txBody>
        </p:sp>
        <p:sp>
          <p:nvSpPr>
            <p:cNvPr id="346" name="Google Shape;346;p7"/>
            <p:cNvSpPr/>
            <p:nvPr/>
          </p:nvSpPr>
          <p:spPr>
            <a:xfrm>
              <a:off x="3481185" y="3662702"/>
              <a:ext cx="547172" cy="50323"/>
            </a:xfrm>
            <a:custGeom>
              <a:rect b="b" l="l" r="r" t="t"/>
              <a:pathLst>
                <a:path extrusionOk="0" h="50323" w="547172">
                  <a:moveTo>
                    <a:pt x="0" y="0"/>
                  </a:moveTo>
                  <a:lnTo>
                    <a:pt x="547172" y="0"/>
                  </a:lnTo>
                  <a:lnTo>
                    <a:pt x="547172" y="50323"/>
                  </a:lnTo>
                  <a:lnTo>
                    <a:pt x="0" y="50323"/>
                  </a:lnTo>
                  <a:close/>
                </a:path>
              </a:pathLst>
            </a:custGeom>
            <a:solidFill>
              <a:srgbClr val="C9C9C9"/>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200"/>
                <a:buFont typeface="Arial"/>
                <a:buNone/>
              </a:pPr>
              <a:r>
                <a:t/>
              </a:r>
              <a:endParaRPr sz="1200">
                <a:solidFill>
                  <a:srgbClr val="3F3F3F"/>
                </a:solidFill>
                <a:latin typeface="Meiryo"/>
                <a:ea typeface="Meiryo"/>
                <a:cs typeface="Meiryo"/>
                <a:sym typeface="Meiryo"/>
              </a:endParaRPr>
            </a:p>
          </p:txBody>
        </p:sp>
        <p:sp>
          <p:nvSpPr>
            <p:cNvPr id="347" name="Google Shape;347;p7"/>
            <p:cNvSpPr/>
            <p:nvPr/>
          </p:nvSpPr>
          <p:spPr>
            <a:xfrm>
              <a:off x="3481185" y="3743436"/>
              <a:ext cx="547172" cy="50323"/>
            </a:xfrm>
            <a:custGeom>
              <a:rect b="b" l="l" r="r" t="t"/>
              <a:pathLst>
                <a:path extrusionOk="0" h="50323" w="547172">
                  <a:moveTo>
                    <a:pt x="0" y="0"/>
                  </a:moveTo>
                  <a:lnTo>
                    <a:pt x="547172" y="0"/>
                  </a:lnTo>
                  <a:lnTo>
                    <a:pt x="547172" y="50323"/>
                  </a:lnTo>
                  <a:lnTo>
                    <a:pt x="0" y="50323"/>
                  </a:lnTo>
                  <a:close/>
                </a:path>
              </a:pathLst>
            </a:custGeom>
            <a:solidFill>
              <a:srgbClr val="C9C9C9">
                <a:alpha val="33333"/>
              </a:srgbClr>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200"/>
                <a:buFont typeface="Arial"/>
                <a:buNone/>
              </a:pPr>
              <a:r>
                <a:t/>
              </a:r>
              <a:endParaRPr sz="1200">
                <a:solidFill>
                  <a:srgbClr val="3F3F3F"/>
                </a:solidFill>
                <a:latin typeface="Meiryo"/>
                <a:ea typeface="Meiryo"/>
                <a:cs typeface="Meiryo"/>
                <a:sym typeface="Meiryo"/>
              </a:endParaRPr>
            </a:p>
          </p:txBody>
        </p:sp>
        <p:sp>
          <p:nvSpPr>
            <p:cNvPr id="348" name="Google Shape;348;p7"/>
            <p:cNvSpPr/>
            <p:nvPr/>
          </p:nvSpPr>
          <p:spPr>
            <a:xfrm>
              <a:off x="4059237" y="1626263"/>
              <a:ext cx="877109" cy="523867"/>
            </a:xfrm>
            <a:custGeom>
              <a:rect b="b" l="l" r="r" t="t"/>
              <a:pathLst>
                <a:path extrusionOk="0" h="523867" w="877109">
                  <a:moveTo>
                    <a:pt x="0" y="0"/>
                  </a:moveTo>
                  <a:lnTo>
                    <a:pt x="877110" y="0"/>
                  </a:lnTo>
                  <a:lnTo>
                    <a:pt x="877110" y="523868"/>
                  </a:lnTo>
                  <a:lnTo>
                    <a:pt x="0" y="523868"/>
                  </a:lnTo>
                  <a:close/>
                </a:path>
              </a:pathLst>
            </a:custGeom>
            <a:solidFill>
              <a:srgbClr val="24285B"/>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200"/>
                <a:buFont typeface="Arial"/>
                <a:buNone/>
              </a:pPr>
              <a:r>
                <a:t/>
              </a:r>
              <a:endParaRPr sz="1200">
                <a:solidFill>
                  <a:srgbClr val="3F3F3F"/>
                </a:solidFill>
                <a:latin typeface="Meiryo"/>
                <a:ea typeface="Meiryo"/>
                <a:cs typeface="Meiryo"/>
                <a:sym typeface="Meiryo"/>
              </a:endParaRPr>
            </a:p>
          </p:txBody>
        </p:sp>
        <p:sp>
          <p:nvSpPr>
            <p:cNvPr id="349" name="Google Shape;349;p7"/>
            <p:cNvSpPr/>
            <p:nvPr/>
          </p:nvSpPr>
          <p:spPr>
            <a:xfrm>
              <a:off x="4059237" y="2150010"/>
              <a:ext cx="296174" cy="104990"/>
            </a:xfrm>
            <a:custGeom>
              <a:rect b="b" l="l" r="r" t="t"/>
              <a:pathLst>
                <a:path extrusionOk="0" h="104990" w="296174">
                  <a:moveTo>
                    <a:pt x="0" y="0"/>
                  </a:moveTo>
                  <a:lnTo>
                    <a:pt x="296175" y="0"/>
                  </a:lnTo>
                  <a:lnTo>
                    <a:pt x="296175" y="104991"/>
                  </a:lnTo>
                  <a:lnTo>
                    <a:pt x="0" y="104991"/>
                  </a:lnTo>
                  <a:close/>
                </a:path>
              </a:pathLst>
            </a:custGeom>
            <a:solidFill>
              <a:srgbClr val="000000">
                <a:alpha val="11372"/>
              </a:srgbClr>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200"/>
                <a:buFont typeface="Arial"/>
                <a:buNone/>
              </a:pPr>
              <a:r>
                <a:t/>
              </a:r>
              <a:endParaRPr sz="1200">
                <a:solidFill>
                  <a:srgbClr val="3F3F3F"/>
                </a:solidFill>
                <a:latin typeface="Meiryo"/>
                <a:ea typeface="Meiryo"/>
                <a:cs typeface="Meiryo"/>
                <a:sym typeface="Meiryo"/>
              </a:endParaRPr>
            </a:p>
          </p:txBody>
        </p:sp>
        <p:sp>
          <p:nvSpPr>
            <p:cNvPr id="350" name="Google Shape;350;p7"/>
            <p:cNvSpPr/>
            <p:nvPr/>
          </p:nvSpPr>
          <p:spPr>
            <a:xfrm>
              <a:off x="4189602" y="1788093"/>
              <a:ext cx="260138" cy="230618"/>
            </a:xfrm>
            <a:custGeom>
              <a:rect b="b" l="l" r="r" t="t"/>
              <a:pathLst>
                <a:path extrusionOk="0" h="230618" w="260138">
                  <a:moveTo>
                    <a:pt x="191042" y="1"/>
                  </a:moveTo>
                  <a:cubicBezTo>
                    <a:pt x="177068" y="-68"/>
                    <a:pt x="163467" y="4609"/>
                    <a:pt x="152473" y="13275"/>
                  </a:cubicBezTo>
                  <a:cubicBezTo>
                    <a:pt x="143257" y="20737"/>
                    <a:pt x="135628" y="29968"/>
                    <a:pt x="130004" y="40428"/>
                  </a:cubicBezTo>
                  <a:cubicBezTo>
                    <a:pt x="124430" y="29941"/>
                    <a:pt x="116776" y="20703"/>
                    <a:pt x="107536" y="13275"/>
                  </a:cubicBezTo>
                  <a:cubicBezTo>
                    <a:pt x="96578" y="4628"/>
                    <a:pt x="83025" y="-50"/>
                    <a:pt x="69087" y="1"/>
                  </a:cubicBezTo>
                  <a:cubicBezTo>
                    <a:pt x="29678" y="1"/>
                    <a:pt x="0" y="32343"/>
                    <a:pt x="0" y="75184"/>
                  </a:cubicBezTo>
                  <a:cubicBezTo>
                    <a:pt x="0" y="121525"/>
                    <a:pt x="37007" y="153263"/>
                    <a:pt x="93118" y="201293"/>
                  </a:cubicBezTo>
                  <a:cubicBezTo>
                    <a:pt x="102610" y="209500"/>
                    <a:pt x="113424" y="218671"/>
                    <a:pt x="124718" y="228567"/>
                  </a:cubicBezTo>
                  <a:cubicBezTo>
                    <a:pt x="126172" y="229881"/>
                    <a:pt x="128046" y="230612"/>
                    <a:pt x="130004" y="230618"/>
                  </a:cubicBezTo>
                  <a:cubicBezTo>
                    <a:pt x="131999" y="230618"/>
                    <a:pt x="133921" y="229889"/>
                    <a:pt x="135411" y="228567"/>
                  </a:cubicBezTo>
                  <a:cubicBezTo>
                    <a:pt x="146585" y="218671"/>
                    <a:pt x="157399" y="209500"/>
                    <a:pt x="166891" y="201293"/>
                  </a:cubicBezTo>
                  <a:cubicBezTo>
                    <a:pt x="223002" y="153022"/>
                    <a:pt x="260129" y="121525"/>
                    <a:pt x="260129" y="75184"/>
                  </a:cubicBezTo>
                  <a:cubicBezTo>
                    <a:pt x="260730" y="32343"/>
                    <a:pt x="230331" y="1"/>
                    <a:pt x="191042" y="1"/>
                  </a:cubicBezTo>
                  <a:close/>
                </a:path>
              </a:pathLst>
            </a:custGeom>
            <a:solidFill>
              <a:srgbClr val="3AB8B5"/>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200"/>
                <a:buFont typeface="Arial"/>
                <a:buNone/>
              </a:pPr>
              <a:r>
                <a:t/>
              </a:r>
              <a:endParaRPr sz="1200">
                <a:solidFill>
                  <a:srgbClr val="3F3F3F"/>
                </a:solidFill>
                <a:latin typeface="Meiryo"/>
                <a:ea typeface="Meiryo"/>
                <a:cs typeface="Meiryo"/>
                <a:sym typeface="Meiryo"/>
              </a:endParaRPr>
            </a:p>
          </p:txBody>
        </p:sp>
        <p:sp>
          <p:nvSpPr>
            <p:cNvPr id="351" name="Google Shape;351;p7"/>
            <p:cNvSpPr/>
            <p:nvPr/>
          </p:nvSpPr>
          <p:spPr>
            <a:xfrm>
              <a:off x="4521407" y="1815054"/>
              <a:ext cx="115640" cy="171896"/>
            </a:xfrm>
            <a:custGeom>
              <a:rect b="b" l="l" r="r" t="t"/>
              <a:pathLst>
                <a:path extrusionOk="0" h="171896" w="115640">
                  <a:moveTo>
                    <a:pt x="34538" y="124371"/>
                  </a:moveTo>
                  <a:cubicBezTo>
                    <a:pt x="36160" y="137186"/>
                    <a:pt x="47550" y="146442"/>
                    <a:pt x="60371" y="145369"/>
                  </a:cubicBezTo>
                  <a:cubicBezTo>
                    <a:pt x="79115" y="145369"/>
                    <a:pt x="87285" y="131249"/>
                    <a:pt x="87285" y="93598"/>
                  </a:cubicBezTo>
                  <a:cubicBezTo>
                    <a:pt x="78658" y="104091"/>
                    <a:pt x="65622" y="109901"/>
                    <a:pt x="52080" y="109286"/>
                  </a:cubicBezTo>
                  <a:cubicBezTo>
                    <a:pt x="24914" y="110850"/>
                    <a:pt x="1641" y="90003"/>
                    <a:pt x="79" y="62721"/>
                  </a:cubicBezTo>
                  <a:cubicBezTo>
                    <a:pt x="-53" y="60383"/>
                    <a:pt x="-18" y="58038"/>
                    <a:pt x="175" y="55704"/>
                  </a:cubicBezTo>
                  <a:cubicBezTo>
                    <a:pt x="-1784" y="26979"/>
                    <a:pt x="19807" y="2095"/>
                    <a:pt x="48404" y="123"/>
                  </a:cubicBezTo>
                  <a:cubicBezTo>
                    <a:pt x="51071" y="-61"/>
                    <a:pt x="53738" y="-39"/>
                    <a:pt x="56406" y="192"/>
                  </a:cubicBezTo>
                  <a:cubicBezTo>
                    <a:pt x="101703" y="192"/>
                    <a:pt x="115641" y="30965"/>
                    <a:pt x="115641" y="83943"/>
                  </a:cubicBezTo>
                  <a:cubicBezTo>
                    <a:pt x="115641" y="140904"/>
                    <a:pt x="103025" y="171677"/>
                    <a:pt x="58929" y="171677"/>
                  </a:cubicBezTo>
                  <a:cubicBezTo>
                    <a:pt x="31643" y="174239"/>
                    <a:pt x="7456" y="154099"/>
                    <a:pt x="4897" y="126693"/>
                  </a:cubicBezTo>
                  <a:cubicBezTo>
                    <a:pt x="4837" y="125920"/>
                    <a:pt x="4776" y="125145"/>
                    <a:pt x="4740" y="124371"/>
                  </a:cubicBezTo>
                  <a:close/>
                  <a:moveTo>
                    <a:pt x="84281" y="55946"/>
                  </a:moveTo>
                  <a:cubicBezTo>
                    <a:pt x="85963" y="41984"/>
                    <a:pt x="76063" y="29296"/>
                    <a:pt x="62161" y="27605"/>
                  </a:cubicBezTo>
                  <a:cubicBezTo>
                    <a:pt x="60647" y="27422"/>
                    <a:pt x="59121" y="27375"/>
                    <a:pt x="57607" y="27465"/>
                  </a:cubicBezTo>
                  <a:cubicBezTo>
                    <a:pt x="42336" y="28733"/>
                    <a:pt x="30970" y="42198"/>
                    <a:pt x="32231" y="57541"/>
                  </a:cubicBezTo>
                  <a:cubicBezTo>
                    <a:pt x="33385" y="71539"/>
                    <a:pt x="44715" y="82490"/>
                    <a:pt x="58689" y="83098"/>
                  </a:cubicBezTo>
                  <a:cubicBezTo>
                    <a:pt x="71930" y="84074"/>
                    <a:pt x="83440" y="74087"/>
                    <a:pt x="84413" y="60793"/>
                  </a:cubicBezTo>
                  <a:cubicBezTo>
                    <a:pt x="84533" y="59177"/>
                    <a:pt x="84485" y="57553"/>
                    <a:pt x="84281" y="55946"/>
                  </a:cubicBezTo>
                  <a:close/>
                </a:path>
              </a:pathLst>
            </a:custGeom>
            <a:solidFill>
              <a:srgbClr val="FFFFFF"/>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200"/>
                <a:buFont typeface="Arial"/>
                <a:buNone/>
              </a:pPr>
              <a:r>
                <a:t/>
              </a:r>
              <a:endParaRPr sz="1200">
                <a:solidFill>
                  <a:srgbClr val="3F3F3F"/>
                </a:solidFill>
                <a:latin typeface="Meiryo"/>
                <a:ea typeface="Meiryo"/>
                <a:cs typeface="Meiryo"/>
                <a:sym typeface="Meiryo"/>
              </a:endParaRPr>
            </a:p>
          </p:txBody>
        </p:sp>
        <p:sp>
          <p:nvSpPr>
            <p:cNvPr id="352" name="Google Shape;352;p7"/>
            <p:cNvSpPr/>
            <p:nvPr/>
          </p:nvSpPr>
          <p:spPr>
            <a:xfrm>
              <a:off x="4664508" y="1815054"/>
              <a:ext cx="115640" cy="171896"/>
            </a:xfrm>
            <a:custGeom>
              <a:rect b="b" l="l" r="r" t="t"/>
              <a:pathLst>
                <a:path extrusionOk="0" h="171896" w="115640">
                  <a:moveTo>
                    <a:pt x="34418" y="124371"/>
                  </a:moveTo>
                  <a:cubicBezTo>
                    <a:pt x="36040" y="137186"/>
                    <a:pt x="47431" y="146442"/>
                    <a:pt x="60251" y="145369"/>
                  </a:cubicBezTo>
                  <a:cubicBezTo>
                    <a:pt x="78994" y="145369"/>
                    <a:pt x="87285" y="131249"/>
                    <a:pt x="87285" y="93598"/>
                  </a:cubicBezTo>
                  <a:cubicBezTo>
                    <a:pt x="78646" y="104075"/>
                    <a:pt x="65610" y="109882"/>
                    <a:pt x="52080" y="109286"/>
                  </a:cubicBezTo>
                  <a:cubicBezTo>
                    <a:pt x="24914" y="110850"/>
                    <a:pt x="1641" y="90003"/>
                    <a:pt x="79" y="62721"/>
                  </a:cubicBezTo>
                  <a:cubicBezTo>
                    <a:pt x="-53" y="60383"/>
                    <a:pt x="-18" y="58038"/>
                    <a:pt x="175" y="55704"/>
                  </a:cubicBezTo>
                  <a:cubicBezTo>
                    <a:pt x="-1784" y="26979"/>
                    <a:pt x="19807" y="2095"/>
                    <a:pt x="48404" y="123"/>
                  </a:cubicBezTo>
                  <a:cubicBezTo>
                    <a:pt x="51071" y="-61"/>
                    <a:pt x="53738" y="-39"/>
                    <a:pt x="56406" y="192"/>
                  </a:cubicBezTo>
                  <a:cubicBezTo>
                    <a:pt x="101703" y="192"/>
                    <a:pt x="115641" y="30965"/>
                    <a:pt x="115641" y="83943"/>
                  </a:cubicBezTo>
                  <a:cubicBezTo>
                    <a:pt x="115641" y="140904"/>
                    <a:pt x="103025" y="171677"/>
                    <a:pt x="58929" y="171677"/>
                  </a:cubicBezTo>
                  <a:cubicBezTo>
                    <a:pt x="31643" y="174239"/>
                    <a:pt x="7456" y="154099"/>
                    <a:pt x="4897" y="126693"/>
                  </a:cubicBezTo>
                  <a:cubicBezTo>
                    <a:pt x="4837" y="125920"/>
                    <a:pt x="4776" y="125145"/>
                    <a:pt x="4740" y="124371"/>
                  </a:cubicBezTo>
                  <a:close/>
                  <a:moveTo>
                    <a:pt x="84281" y="55946"/>
                  </a:moveTo>
                  <a:cubicBezTo>
                    <a:pt x="84137" y="41084"/>
                    <a:pt x="72014" y="29156"/>
                    <a:pt x="57223" y="29303"/>
                  </a:cubicBezTo>
                  <a:cubicBezTo>
                    <a:pt x="42420" y="29452"/>
                    <a:pt x="30549" y="41620"/>
                    <a:pt x="30693" y="56483"/>
                  </a:cubicBezTo>
                  <a:cubicBezTo>
                    <a:pt x="30837" y="71344"/>
                    <a:pt x="42961" y="83272"/>
                    <a:pt x="57751" y="83124"/>
                  </a:cubicBezTo>
                  <a:cubicBezTo>
                    <a:pt x="58064" y="83121"/>
                    <a:pt x="58376" y="83113"/>
                    <a:pt x="58689" y="83098"/>
                  </a:cubicBezTo>
                  <a:cubicBezTo>
                    <a:pt x="71930" y="84074"/>
                    <a:pt x="83440" y="74087"/>
                    <a:pt x="84413" y="60793"/>
                  </a:cubicBezTo>
                  <a:cubicBezTo>
                    <a:pt x="84533" y="59177"/>
                    <a:pt x="84485" y="57553"/>
                    <a:pt x="84281" y="55946"/>
                  </a:cubicBezTo>
                  <a:close/>
                </a:path>
              </a:pathLst>
            </a:custGeom>
            <a:solidFill>
              <a:srgbClr val="FFFFFF"/>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200"/>
                <a:buFont typeface="Arial"/>
                <a:buNone/>
              </a:pPr>
              <a:r>
                <a:t/>
              </a:r>
              <a:endParaRPr sz="1200">
                <a:solidFill>
                  <a:srgbClr val="3F3F3F"/>
                </a:solidFill>
                <a:latin typeface="Meiryo"/>
                <a:ea typeface="Meiryo"/>
                <a:cs typeface="Meiryo"/>
                <a:sym typeface="Meiryo"/>
              </a:endParaRPr>
            </a:p>
          </p:txBody>
        </p:sp>
        <p:sp>
          <p:nvSpPr>
            <p:cNvPr id="353" name="Google Shape;353;p7"/>
            <p:cNvSpPr/>
            <p:nvPr/>
          </p:nvSpPr>
          <p:spPr>
            <a:xfrm>
              <a:off x="3099560" y="2902622"/>
              <a:ext cx="1052679" cy="461290"/>
            </a:xfrm>
            <a:custGeom>
              <a:rect b="b" l="l" r="r" t="t"/>
              <a:pathLst>
                <a:path extrusionOk="0" h="461290" w="1052679">
                  <a:moveTo>
                    <a:pt x="1052680" y="230645"/>
                  </a:moveTo>
                  <a:cubicBezTo>
                    <a:pt x="1052680" y="358027"/>
                    <a:pt x="817030" y="461290"/>
                    <a:pt x="526340" y="461290"/>
                  </a:cubicBezTo>
                  <a:cubicBezTo>
                    <a:pt x="235650" y="461290"/>
                    <a:pt x="0" y="358027"/>
                    <a:pt x="0" y="230645"/>
                  </a:cubicBezTo>
                  <a:cubicBezTo>
                    <a:pt x="0" y="103263"/>
                    <a:pt x="235650" y="0"/>
                    <a:pt x="526340" y="0"/>
                  </a:cubicBezTo>
                  <a:cubicBezTo>
                    <a:pt x="817030" y="0"/>
                    <a:pt x="1052680" y="103263"/>
                    <a:pt x="1052680" y="230645"/>
                  </a:cubicBezTo>
                  <a:close/>
                </a:path>
              </a:pathLst>
            </a:custGeom>
            <a:solidFill>
              <a:srgbClr val="C1C1C1"/>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200"/>
                <a:buFont typeface="Arial"/>
                <a:buNone/>
              </a:pPr>
              <a:r>
                <a:t/>
              </a:r>
              <a:endParaRPr sz="1200">
                <a:solidFill>
                  <a:srgbClr val="3F3F3F"/>
                </a:solidFill>
                <a:latin typeface="Meiryo"/>
                <a:ea typeface="Meiryo"/>
                <a:cs typeface="Meiryo"/>
                <a:sym typeface="Meiryo"/>
              </a:endParaRPr>
            </a:p>
          </p:txBody>
        </p:sp>
        <p:sp>
          <p:nvSpPr>
            <p:cNvPr id="354" name="Google Shape;354;p7"/>
            <p:cNvSpPr/>
            <p:nvPr/>
          </p:nvSpPr>
          <p:spPr>
            <a:xfrm>
              <a:off x="3099560" y="2863004"/>
              <a:ext cx="1052679" cy="461290"/>
            </a:xfrm>
            <a:custGeom>
              <a:rect b="b" l="l" r="r" t="t"/>
              <a:pathLst>
                <a:path extrusionOk="0" h="461290" w="1052679">
                  <a:moveTo>
                    <a:pt x="1052680" y="230645"/>
                  </a:moveTo>
                  <a:cubicBezTo>
                    <a:pt x="1052680" y="358027"/>
                    <a:pt x="817030" y="461290"/>
                    <a:pt x="526340" y="461290"/>
                  </a:cubicBezTo>
                  <a:cubicBezTo>
                    <a:pt x="235650" y="461290"/>
                    <a:pt x="0" y="358027"/>
                    <a:pt x="0" y="230645"/>
                  </a:cubicBezTo>
                  <a:cubicBezTo>
                    <a:pt x="0" y="103263"/>
                    <a:pt x="235650" y="0"/>
                    <a:pt x="526340" y="0"/>
                  </a:cubicBezTo>
                  <a:cubicBezTo>
                    <a:pt x="817030" y="0"/>
                    <a:pt x="1052680" y="103263"/>
                    <a:pt x="1052680" y="230645"/>
                  </a:cubicBezTo>
                  <a:close/>
                </a:path>
              </a:pathLst>
            </a:custGeom>
            <a:solidFill>
              <a:srgbClr val="E6E6E6"/>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200"/>
                <a:buFont typeface="Arial"/>
                <a:buNone/>
              </a:pPr>
              <a:r>
                <a:t/>
              </a:r>
              <a:endParaRPr sz="1200">
                <a:solidFill>
                  <a:srgbClr val="3F3F3F"/>
                </a:solidFill>
                <a:latin typeface="Meiryo"/>
                <a:ea typeface="Meiryo"/>
                <a:cs typeface="Meiryo"/>
                <a:sym typeface="Meiryo"/>
              </a:endParaRPr>
            </a:p>
          </p:txBody>
        </p:sp>
        <p:sp>
          <p:nvSpPr>
            <p:cNvPr id="355" name="Google Shape;355;p7"/>
            <p:cNvSpPr/>
            <p:nvPr/>
          </p:nvSpPr>
          <p:spPr>
            <a:xfrm>
              <a:off x="3369552" y="2778620"/>
              <a:ext cx="558507" cy="430726"/>
            </a:xfrm>
            <a:custGeom>
              <a:rect b="b" l="l" r="r" t="t"/>
              <a:pathLst>
                <a:path extrusionOk="0" h="430726" w="558507">
                  <a:moveTo>
                    <a:pt x="12983" y="310379"/>
                  </a:moveTo>
                  <a:lnTo>
                    <a:pt x="0" y="0"/>
                  </a:lnTo>
                  <a:lnTo>
                    <a:pt x="548791" y="154234"/>
                  </a:lnTo>
                  <a:lnTo>
                    <a:pt x="558508" y="430726"/>
                  </a:lnTo>
                  <a:lnTo>
                    <a:pt x="12983" y="310379"/>
                  </a:lnTo>
                  <a:close/>
                </a:path>
              </a:pathLst>
            </a:custGeom>
            <a:solidFill>
              <a:srgbClr val="C1C1C1"/>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200"/>
                <a:buFont typeface="Arial"/>
                <a:buNone/>
              </a:pPr>
              <a:r>
                <a:t/>
              </a:r>
              <a:endParaRPr sz="1200">
                <a:solidFill>
                  <a:srgbClr val="3F3F3F"/>
                </a:solidFill>
                <a:latin typeface="Meiryo"/>
                <a:ea typeface="Meiryo"/>
                <a:cs typeface="Meiryo"/>
                <a:sym typeface="Meiryo"/>
              </a:endParaRPr>
            </a:p>
          </p:txBody>
        </p:sp>
        <p:sp>
          <p:nvSpPr>
            <p:cNvPr id="356" name="Google Shape;356;p7"/>
            <p:cNvSpPr/>
            <p:nvPr/>
          </p:nvSpPr>
          <p:spPr>
            <a:xfrm>
              <a:off x="3369552" y="2778620"/>
              <a:ext cx="558507" cy="430726"/>
            </a:xfrm>
            <a:custGeom>
              <a:rect b="b" l="l" r="r" t="t"/>
              <a:pathLst>
                <a:path extrusionOk="0" h="430726" w="558507">
                  <a:moveTo>
                    <a:pt x="12983" y="310379"/>
                  </a:moveTo>
                  <a:lnTo>
                    <a:pt x="0" y="0"/>
                  </a:lnTo>
                  <a:lnTo>
                    <a:pt x="548791" y="154234"/>
                  </a:lnTo>
                  <a:lnTo>
                    <a:pt x="558508" y="430726"/>
                  </a:lnTo>
                  <a:lnTo>
                    <a:pt x="12983" y="310379"/>
                  </a:lnTo>
                  <a:close/>
                </a:path>
              </a:pathLst>
            </a:custGeom>
            <a:solidFill>
              <a:srgbClr val="68E1FD"/>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200"/>
                <a:buFont typeface="Arial"/>
                <a:buNone/>
              </a:pPr>
              <a:r>
                <a:t/>
              </a:r>
              <a:endParaRPr sz="1200">
                <a:solidFill>
                  <a:srgbClr val="3F3F3F"/>
                </a:solidFill>
                <a:latin typeface="Meiryo"/>
                <a:ea typeface="Meiryo"/>
                <a:cs typeface="Meiryo"/>
                <a:sym typeface="Meiryo"/>
              </a:endParaRPr>
            </a:p>
          </p:txBody>
        </p:sp>
        <p:sp>
          <p:nvSpPr>
            <p:cNvPr id="357" name="Google Shape;357;p7"/>
            <p:cNvSpPr/>
            <p:nvPr/>
          </p:nvSpPr>
          <p:spPr>
            <a:xfrm>
              <a:off x="3369552" y="2778620"/>
              <a:ext cx="558507" cy="430726"/>
            </a:xfrm>
            <a:custGeom>
              <a:rect b="b" l="l" r="r" t="t"/>
              <a:pathLst>
                <a:path extrusionOk="0" h="430726" w="558507">
                  <a:moveTo>
                    <a:pt x="12983" y="310379"/>
                  </a:moveTo>
                  <a:lnTo>
                    <a:pt x="0" y="0"/>
                  </a:lnTo>
                  <a:lnTo>
                    <a:pt x="548791" y="154234"/>
                  </a:lnTo>
                  <a:lnTo>
                    <a:pt x="558508" y="430726"/>
                  </a:lnTo>
                  <a:lnTo>
                    <a:pt x="12983" y="310379"/>
                  </a:lnTo>
                  <a:close/>
                </a:path>
              </a:pathLst>
            </a:custGeom>
            <a:solidFill>
              <a:srgbClr val="FFD200"/>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200"/>
                <a:buFont typeface="Arial"/>
                <a:buNone/>
              </a:pPr>
              <a:r>
                <a:t/>
              </a:r>
              <a:endParaRPr sz="1200">
                <a:solidFill>
                  <a:srgbClr val="3F3F3F"/>
                </a:solidFill>
                <a:latin typeface="Meiryo"/>
                <a:ea typeface="Meiryo"/>
                <a:cs typeface="Meiryo"/>
                <a:sym typeface="Meiryo"/>
              </a:endParaRPr>
            </a:p>
          </p:txBody>
        </p:sp>
        <p:sp>
          <p:nvSpPr>
            <p:cNvPr id="358" name="Google Shape;358;p7"/>
            <p:cNvSpPr/>
            <p:nvPr/>
          </p:nvSpPr>
          <p:spPr>
            <a:xfrm>
              <a:off x="3369635" y="2607775"/>
              <a:ext cx="548708" cy="325079"/>
            </a:xfrm>
            <a:custGeom>
              <a:rect b="b" l="l" r="r" t="t"/>
              <a:pathLst>
                <a:path extrusionOk="0" h="325079" w="548708">
                  <a:moveTo>
                    <a:pt x="548708" y="325079"/>
                  </a:moveTo>
                  <a:lnTo>
                    <a:pt x="258953" y="0"/>
                  </a:lnTo>
                  <a:cubicBezTo>
                    <a:pt x="258953" y="0"/>
                    <a:pt x="71157" y="24668"/>
                    <a:pt x="0" y="170845"/>
                  </a:cubicBezTo>
                  <a:close/>
                </a:path>
              </a:pathLst>
            </a:custGeom>
            <a:solidFill>
              <a:srgbClr val="3AB8B5"/>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200"/>
                <a:buFont typeface="Arial"/>
                <a:buNone/>
              </a:pPr>
              <a:r>
                <a:t/>
              </a:r>
              <a:endParaRPr sz="1200">
                <a:solidFill>
                  <a:srgbClr val="3F3F3F"/>
                </a:solidFill>
                <a:latin typeface="Meiryo"/>
                <a:ea typeface="Meiryo"/>
                <a:cs typeface="Meiryo"/>
                <a:sym typeface="Meiryo"/>
              </a:endParaRPr>
            </a:p>
          </p:txBody>
        </p:sp>
        <p:sp>
          <p:nvSpPr>
            <p:cNvPr id="359" name="Google Shape;359;p7"/>
            <p:cNvSpPr/>
            <p:nvPr/>
          </p:nvSpPr>
          <p:spPr>
            <a:xfrm>
              <a:off x="3479352" y="2477087"/>
              <a:ext cx="215812" cy="298282"/>
            </a:xfrm>
            <a:custGeom>
              <a:rect b="b" l="l" r="r" t="t"/>
              <a:pathLst>
                <a:path extrusionOk="0" h="298282" w="215812">
                  <a:moveTo>
                    <a:pt x="15438" y="197091"/>
                  </a:moveTo>
                  <a:cubicBezTo>
                    <a:pt x="-12843" y="226617"/>
                    <a:pt x="-646" y="276575"/>
                    <a:pt x="38799" y="286998"/>
                  </a:cubicBezTo>
                  <a:cubicBezTo>
                    <a:pt x="43843" y="288282"/>
                    <a:pt x="48966" y="289212"/>
                    <a:pt x="54138" y="289781"/>
                  </a:cubicBezTo>
                  <a:cubicBezTo>
                    <a:pt x="133317" y="298709"/>
                    <a:pt x="173299" y="310545"/>
                    <a:pt x="202241" y="266899"/>
                  </a:cubicBezTo>
                  <a:cubicBezTo>
                    <a:pt x="231184" y="223253"/>
                    <a:pt x="209229" y="174417"/>
                    <a:pt x="179418" y="153653"/>
                  </a:cubicBezTo>
                  <a:cubicBezTo>
                    <a:pt x="149607" y="132889"/>
                    <a:pt x="194551" y="106103"/>
                    <a:pt x="152874" y="80481"/>
                  </a:cubicBezTo>
                  <a:cubicBezTo>
                    <a:pt x="111196" y="54858"/>
                    <a:pt x="97800" y="66901"/>
                    <a:pt x="107930" y="0"/>
                  </a:cubicBezTo>
                  <a:cubicBezTo>
                    <a:pt x="107930" y="0"/>
                    <a:pt x="18911" y="65863"/>
                    <a:pt x="31067" y="132889"/>
                  </a:cubicBezTo>
                  <a:cubicBezTo>
                    <a:pt x="36856" y="164782"/>
                    <a:pt x="27180" y="184840"/>
                    <a:pt x="15438" y="197091"/>
                  </a:cubicBezTo>
                  <a:close/>
                </a:path>
              </a:pathLst>
            </a:custGeom>
            <a:solidFill>
              <a:srgbClr val="95D8D6"/>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200"/>
                <a:buFont typeface="Arial"/>
                <a:buNone/>
              </a:pPr>
              <a:r>
                <a:t/>
              </a:r>
              <a:endParaRPr sz="1200">
                <a:solidFill>
                  <a:srgbClr val="3F3F3F"/>
                </a:solidFill>
                <a:latin typeface="Meiryo"/>
                <a:ea typeface="Meiryo"/>
                <a:cs typeface="Meiryo"/>
                <a:sym typeface="Meiryo"/>
              </a:endParaRPr>
            </a:p>
          </p:txBody>
        </p:sp>
        <p:sp>
          <p:nvSpPr>
            <p:cNvPr id="360" name="Google Shape;360;p7"/>
            <p:cNvSpPr/>
            <p:nvPr/>
          </p:nvSpPr>
          <p:spPr>
            <a:xfrm>
              <a:off x="3613248" y="2671644"/>
              <a:ext cx="124535" cy="125081"/>
            </a:xfrm>
            <a:custGeom>
              <a:rect b="b" l="l" r="r" t="t"/>
              <a:pathLst>
                <a:path extrusionOk="0" h="125081" w="124535">
                  <a:moveTo>
                    <a:pt x="124535" y="62541"/>
                  </a:moveTo>
                  <a:cubicBezTo>
                    <a:pt x="124535" y="97081"/>
                    <a:pt x="96657" y="125082"/>
                    <a:pt x="62268" y="125082"/>
                  </a:cubicBezTo>
                  <a:cubicBezTo>
                    <a:pt x="27878" y="125082"/>
                    <a:pt x="0" y="97081"/>
                    <a:pt x="0" y="62541"/>
                  </a:cubicBezTo>
                  <a:cubicBezTo>
                    <a:pt x="0" y="28001"/>
                    <a:pt x="27878" y="0"/>
                    <a:pt x="62268" y="0"/>
                  </a:cubicBezTo>
                  <a:cubicBezTo>
                    <a:pt x="96657" y="0"/>
                    <a:pt x="124535" y="28001"/>
                    <a:pt x="124535" y="62541"/>
                  </a:cubicBezTo>
                  <a:close/>
                </a:path>
              </a:pathLst>
            </a:custGeom>
            <a:solidFill>
              <a:srgbClr val="24285B"/>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200"/>
                <a:buFont typeface="Arial"/>
                <a:buNone/>
              </a:pPr>
              <a:r>
                <a:t/>
              </a:r>
              <a:endParaRPr sz="1200">
                <a:solidFill>
                  <a:srgbClr val="3F3F3F"/>
                </a:solidFill>
                <a:latin typeface="Meiryo"/>
                <a:ea typeface="Meiryo"/>
                <a:cs typeface="Meiryo"/>
                <a:sym typeface="Meiryo"/>
              </a:endParaRPr>
            </a:p>
          </p:txBody>
        </p:sp>
        <p:sp>
          <p:nvSpPr>
            <p:cNvPr id="361" name="Google Shape;361;p7"/>
            <p:cNvSpPr/>
            <p:nvPr/>
          </p:nvSpPr>
          <p:spPr>
            <a:xfrm>
              <a:off x="3741711" y="2770356"/>
              <a:ext cx="89887" cy="90281"/>
            </a:xfrm>
            <a:custGeom>
              <a:rect b="b" l="l" r="r" t="t"/>
              <a:pathLst>
                <a:path extrusionOk="0" h="90281" w="89887">
                  <a:moveTo>
                    <a:pt x="89887" y="45141"/>
                  </a:moveTo>
                  <a:cubicBezTo>
                    <a:pt x="89887" y="70071"/>
                    <a:pt x="69765" y="90281"/>
                    <a:pt x="44944" y="90281"/>
                  </a:cubicBezTo>
                  <a:cubicBezTo>
                    <a:pt x="20122" y="90281"/>
                    <a:pt x="0" y="70071"/>
                    <a:pt x="0" y="45141"/>
                  </a:cubicBezTo>
                  <a:cubicBezTo>
                    <a:pt x="0" y="20210"/>
                    <a:pt x="20122" y="0"/>
                    <a:pt x="44944" y="0"/>
                  </a:cubicBezTo>
                  <a:cubicBezTo>
                    <a:pt x="69765" y="0"/>
                    <a:pt x="89887" y="20210"/>
                    <a:pt x="89887" y="45141"/>
                  </a:cubicBezTo>
                  <a:close/>
                </a:path>
              </a:pathLst>
            </a:custGeom>
            <a:solidFill>
              <a:srgbClr val="24285B"/>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200"/>
                <a:buFont typeface="Arial"/>
                <a:buNone/>
              </a:pPr>
              <a:r>
                <a:t/>
              </a:r>
              <a:endParaRPr sz="1200">
                <a:solidFill>
                  <a:srgbClr val="3F3F3F"/>
                </a:solidFill>
                <a:latin typeface="Meiryo"/>
                <a:ea typeface="Meiryo"/>
                <a:cs typeface="Meiryo"/>
                <a:sym typeface="Meiryo"/>
              </a:endParaRPr>
            </a:p>
          </p:txBody>
        </p:sp>
        <p:sp>
          <p:nvSpPr>
            <p:cNvPr id="362" name="Google Shape;362;p7"/>
            <p:cNvSpPr/>
            <p:nvPr/>
          </p:nvSpPr>
          <p:spPr>
            <a:xfrm>
              <a:off x="3782851" y="2786469"/>
              <a:ext cx="36715" cy="36876"/>
            </a:xfrm>
            <a:custGeom>
              <a:rect b="b" l="l" r="r" t="t"/>
              <a:pathLst>
                <a:path extrusionOk="0" h="36876" w="36715">
                  <a:moveTo>
                    <a:pt x="36716" y="18438"/>
                  </a:moveTo>
                  <a:cubicBezTo>
                    <a:pt x="36716" y="28622"/>
                    <a:pt x="28497" y="36877"/>
                    <a:pt x="18358" y="36877"/>
                  </a:cubicBezTo>
                  <a:cubicBezTo>
                    <a:pt x="8219" y="36877"/>
                    <a:pt x="0" y="28622"/>
                    <a:pt x="0" y="18438"/>
                  </a:cubicBezTo>
                  <a:cubicBezTo>
                    <a:pt x="0" y="8255"/>
                    <a:pt x="8219" y="0"/>
                    <a:pt x="18358" y="0"/>
                  </a:cubicBezTo>
                  <a:cubicBezTo>
                    <a:pt x="28497" y="0"/>
                    <a:pt x="36716" y="8255"/>
                    <a:pt x="36716" y="18438"/>
                  </a:cubicBezTo>
                  <a:close/>
                </a:path>
              </a:pathLst>
            </a:custGeom>
            <a:solidFill>
              <a:srgbClr val="FFFFFF">
                <a:alpha val="35294"/>
              </a:srgbClr>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200"/>
                <a:buFont typeface="Arial"/>
                <a:buNone/>
              </a:pPr>
              <a:r>
                <a:t/>
              </a:r>
              <a:endParaRPr sz="1200">
                <a:solidFill>
                  <a:srgbClr val="3F3F3F"/>
                </a:solidFill>
                <a:latin typeface="Meiryo"/>
                <a:ea typeface="Meiryo"/>
                <a:cs typeface="Meiryo"/>
                <a:sym typeface="Meiryo"/>
              </a:endParaRPr>
            </a:p>
          </p:txBody>
        </p:sp>
        <p:sp>
          <p:nvSpPr>
            <p:cNvPr id="363" name="Google Shape;363;p7"/>
            <p:cNvSpPr/>
            <p:nvPr/>
          </p:nvSpPr>
          <p:spPr>
            <a:xfrm>
              <a:off x="3673696" y="2696270"/>
              <a:ext cx="50359" cy="50580"/>
            </a:xfrm>
            <a:custGeom>
              <a:rect b="b" l="l" r="r" t="t"/>
              <a:pathLst>
                <a:path extrusionOk="0" h="50580" w="50359">
                  <a:moveTo>
                    <a:pt x="50360" y="25290"/>
                  </a:moveTo>
                  <a:cubicBezTo>
                    <a:pt x="50360" y="39258"/>
                    <a:pt x="39086" y="50581"/>
                    <a:pt x="25180" y="50581"/>
                  </a:cubicBezTo>
                  <a:cubicBezTo>
                    <a:pt x="11273" y="50581"/>
                    <a:pt x="0" y="39258"/>
                    <a:pt x="0" y="25290"/>
                  </a:cubicBezTo>
                  <a:cubicBezTo>
                    <a:pt x="0" y="11323"/>
                    <a:pt x="11274" y="0"/>
                    <a:pt x="25180" y="0"/>
                  </a:cubicBezTo>
                  <a:cubicBezTo>
                    <a:pt x="39087" y="0"/>
                    <a:pt x="50360" y="11323"/>
                    <a:pt x="50360" y="25290"/>
                  </a:cubicBezTo>
                  <a:close/>
                </a:path>
              </a:pathLst>
            </a:custGeom>
            <a:solidFill>
              <a:srgbClr val="FFFFFF">
                <a:alpha val="35294"/>
              </a:srgbClr>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200"/>
                <a:buFont typeface="Arial"/>
                <a:buNone/>
              </a:pPr>
              <a:r>
                <a:t/>
              </a:r>
              <a:endParaRPr sz="1200">
                <a:solidFill>
                  <a:srgbClr val="3F3F3F"/>
                </a:solidFill>
                <a:latin typeface="Meiryo"/>
                <a:ea typeface="Meiryo"/>
                <a:cs typeface="Meiryo"/>
                <a:sym typeface="Meiryo"/>
              </a:endParaRPr>
            </a:p>
          </p:txBody>
        </p:sp>
        <p:sp>
          <p:nvSpPr>
            <p:cNvPr id="364" name="Google Shape;364;p7"/>
            <p:cNvSpPr/>
            <p:nvPr/>
          </p:nvSpPr>
          <p:spPr>
            <a:xfrm>
              <a:off x="3369635" y="2778620"/>
              <a:ext cx="551354" cy="227514"/>
            </a:xfrm>
            <a:custGeom>
              <a:rect b="b" l="l" r="r" t="t"/>
              <a:pathLst>
                <a:path extrusionOk="0" h="227514" w="551354">
                  <a:moveTo>
                    <a:pt x="0" y="0"/>
                  </a:moveTo>
                  <a:lnTo>
                    <a:pt x="3804" y="90447"/>
                  </a:lnTo>
                  <a:cubicBezTo>
                    <a:pt x="3804" y="90447"/>
                    <a:pt x="22658" y="119268"/>
                    <a:pt x="65162" y="85381"/>
                  </a:cubicBezTo>
                  <a:cubicBezTo>
                    <a:pt x="107666" y="51494"/>
                    <a:pt x="131936" y="92109"/>
                    <a:pt x="136815" y="127283"/>
                  </a:cubicBezTo>
                  <a:cubicBezTo>
                    <a:pt x="141694" y="162457"/>
                    <a:pt x="172001" y="162457"/>
                    <a:pt x="222981" y="141734"/>
                  </a:cubicBezTo>
                  <a:cubicBezTo>
                    <a:pt x="273961" y="121012"/>
                    <a:pt x="288557" y="123462"/>
                    <a:pt x="294635" y="172216"/>
                  </a:cubicBezTo>
                  <a:cubicBezTo>
                    <a:pt x="300713" y="220969"/>
                    <a:pt x="375963" y="216110"/>
                    <a:pt x="388119" y="186833"/>
                  </a:cubicBezTo>
                  <a:cubicBezTo>
                    <a:pt x="400275" y="157556"/>
                    <a:pt x="454893" y="166734"/>
                    <a:pt x="471887" y="199956"/>
                  </a:cubicBezTo>
                  <a:cubicBezTo>
                    <a:pt x="488880" y="233178"/>
                    <a:pt x="551355" y="227074"/>
                    <a:pt x="551355" y="227074"/>
                  </a:cubicBezTo>
                  <a:lnTo>
                    <a:pt x="548791" y="154234"/>
                  </a:lnTo>
                  <a:cubicBezTo>
                    <a:pt x="548791" y="154234"/>
                    <a:pt x="114447" y="13164"/>
                    <a:pt x="0" y="0"/>
                  </a:cubicBezTo>
                  <a:close/>
                </a:path>
              </a:pathLst>
            </a:custGeom>
            <a:solidFill>
              <a:srgbClr val="95D8D6"/>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200"/>
                <a:buFont typeface="Arial"/>
                <a:buNone/>
              </a:pPr>
              <a:r>
                <a:t/>
              </a:r>
              <a:endParaRPr sz="1200">
                <a:solidFill>
                  <a:srgbClr val="3F3F3F"/>
                </a:solidFill>
                <a:latin typeface="Meiryo"/>
                <a:ea typeface="Meiryo"/>
                <a:cs typeface="Meiryo"/>
                <a:sym typeface="Meiryo"/>
              </a:endParaRPr>
            </a:p>
          </p:txBody>
        </p:sp>
        <p:sp>
          <p:nvSpPr>
            <p:cNvPr id="365" name="Google Shape;365;p7"/>
            <p:cNvSpPr/>
            <p:nvPr/>
          </p:nvSpPr>
          <p:spPr>
            <a:xfrm>
              <a:off x="3376415" y="2942779"/>
              <a:ext cx="546930" cy="133262"/>
            </a:xfrm>
            <a:custGeom>
              <a:rect b="b" l="l" r="r" t="t"/>
              <a:pathLst>
                <a:path extrusionOk="0" h="133262" w="546930">
                  <a:moveTo>
                    <a:pt x="0" y="0"/>
                  </a:moveTo>
                  <a:lnTo>
                    <a:pt x="546228" y="112956"/>
                  </a:lnTo>
                  <a:lnTo>
                    <a:pt x="546931" y="133263"/>
                  </a:lnTo>
                  <a:lnTo>
                    <a:pt x="1158" y="27658"/>
                  </a:lnTo>
                  <a:lnTo>
                    <a:pt x="0" y="0"/>
                  </a:lnTo>
                  <a:close/>
                </a:path>
              </a:pathLst>
            </a:custGeom>
            <a:solidFill>
              <a:srgbClr val="FFFFFF">
                <a:alpha val="54509"/>
              </a:srgbClr>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200"/>
                <a:buFont typeface="Arial"/>
                <a:buNone/>
              </a:pPr>
              <a:r>
                <a:t/>
              </a:r>
              <a:endParaRPr sz="1200">
                <a:solidFill>
                  <a:srgbClr val="3F3F3F"/>
                </a:solidFill>
                <a:latin typeface="Meiryo"/>
                <a:ea typeface="Meiryo"/>
                <a:cs typeface="Meiryo"/>
                <a:sym typeface="Meiryo"/>
              </a:endParaRPr>
            </a:p>
          </p:txBody>
        </p:sp>
        <p:sp>
          <p:nvSpPr>
            <p:cNvPr id="366" name="Google Shape;366;p7"/>
            <p:cNvSpPr/>
            <p:nvPr/>
          </p:nvSpPr>
          <p:spPr>
            <a:xfrm>
              <a:off x="3380054" y="3029697"/>
              <a:ext cx="545896" cy="120181"/>
            </a:xfrm>
            <a:custGeom>
              <a:rect b="b" l="l" r="r" t="t"/>
              <a:pathLst>
                <a:path extrusionOk="0" h="120181" w="545896">
                  <a:moveTo>
                    <a:pt x="0" y="0"/>
                  </a:moveTo>
                  <a:lnTo>
                    <a:pt x="545194" y="100040"/>
                  </a:lnTo>
                  <a:lnTo>
                    <a:pt x="545897" y="120181"/>
                  </a:lnTo>
                  <a:lnTo>
                    <a:pt x="992" y="24377"/>
                  </a:lnTo>
                  <a:lnTo>
                    <a:pt x="0" y="0"/>
                  </a:lnTo>
                  <a:close/>
                </a:path>
              </a:pathLst>
            </a:custGeom>
            <a:solidFill>
              <a:srgbClr val="FFFFFF">
                <a:alpha val="54509"/>
              </a:srgbClr>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200"/>
                <a:buFont typeface="Arial"/>
                <a:buNone/>
              </a:pPr>
              <a:r>
                <a:t/>
              </a:r>
              <a:endParaRPr sz="1200">
                <a:solidFill>
                  <a:srgbClr val="3F3F3F"/>
                </a:solidFill>
                <a:latin typeface="Meiryo"/>
                <a:ea typeface="Meiryo"/>
                <a:cs typeface="Meiryo"/>
                <a:sym typeface="Meiryo"/>
              </a:endParaRPr>
            </a:p>
          </p:txBody>
        </p:sp>
        <p:sp>
          <p:nvSpPr>
            <p:cNvPr id="367" name="Google Shape;367;p7"/>
            <p:cNvSpPr/>
            <p:nvPr/>
          </p:nvSpPr>
          <p:spPr>
            <a:xfrm>
              <a:off x="3160918" y="2952547"/>
              <a:ext cx="767141" cy="371945"/>
            </a:xfrm>
            <a:custGeom>
              <a:rect b="b" l="l" r="r" t="t"/>
              <a:pathLst>
                <a:path extrusionOk="0" h="371945" w="767141">
                  <a:moveTo>
                    <a:pt x="144258" y="175072"/>
                  </a:moveTo>
                  <a:lnTo>
                    <a:pt x="0" y="249241"/>
                  </a:lnTo>
                  <a:cubicBezTo>
                    <a:pt x="0" y="249241"/>
                    <a:pt x="212438" y="436365"/>
                    <a:pt x="695819" y="348451"/>
                  </a:cubicBezTo>
                  <a:lnTo>
                    <a:pt x="767142" y="256799"/>
                  </a:lnTo>
                  <a:lnTo>
                    <a:pt x="335981" y="161700"/>
                  </a:lnTo>
                  <a:cubicBezTo>
                    <a:pt x="335981" y="161700"/>
                    <a:pt x="369720" y="29310"/>
                    <a:pt x="274788" y="2483"/>
                  </a:cubicBezTo>
                  <a:cubicBezTo>
                    <a:pt x="179857" y="-24344"/>
                    <a:pt x="144258" y="175072"/>
                    <a:pt x="144258" y="175072"/>
                  </a:cubicBezTo>
                  <a:close/>
                </a:path>
              </a:pathLst>
            </a:custGeom>
            <a:solidFill>
              <a:srgbClr val="000000">
                <a:alpha val="10588"/>
              </a:srgbClr>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200"/>
                <a:buFont typeface="Arial"/>
                <a:buNone/>
              </a:pPr>
              <a:r>
                <a:t/>
              </a:r>
              <a:endParaRPr sz="1200">
                <a:solidFill>
                  <a:srgbClr val="3F3F3F"/>
                </a:solidFill>
                <a:latin typeface="Meiryo"/>
                <a:ea typeface="Meiryo"/>
                <a:cs typeface="Meiryo"/>
                <a:sym typeface="Meiryo"/>
              </a:endParaRPr>
            </a:p>
          </p:txBody>
        </p:sp>
        <p:sp>
          <p:nvSpPr>
            <p:cNvPr id="368" name="Google Shape;368;p7"/>
            <p:cNvSpPr/>
            <p:nvPr/>
          </p:nvSpPr>
          <p:spPr>
            <a:xfrm rot="-4641598">
              <a:off x="3266013" y="2935448"/>
              <a:ext cx="241463" cy="184632"/>
            </a:xfrm>
            <a:custGeom>
              <a:rect b="b" l="l" r="r" t="t"/>
              <a:pathLst>
                <a:path extrusionOk="0" h="184632" w="241463">
                  <a:moveTo>
                    <a:pt x="241463" y="92316"/>
                  </a:moveTo>
                  <a:cubicBezTo>
                    <a:pt x="241463" y="143301"/>
                    <a:pt x="187410" y="184632"/>
                    <a:pt x="120732" y="184632"/>
                  </a:cubicBezTo>
                  <a:cubicBezTo>
                    <a:pt x="54053" y="184632"/>
                    <a:pt x="0" y="143301"/>
                    <a:pt x="0" y="92316"/>
                  </a:cubicBezTo>
                  <a:cubicBezTo>
                    <a:pt x="0" y="41331"/>
                    <a:pt x="54053" y="0"/>
                    <a:pt x="120732" y="0"/>
                  </a:cubicBezTo>
                  <a:cubicBezTo>
                    <a:pt x="187410" y="0"/>
                    <a:pt x="241463" y="41331"/>
                    <a:pt x="241463" y="92316"/>
                  </a:cubicBezTo>
                  <a:close/>
                </a:path>
              </a:pathLst>
            </a:custGeom>
            <a:solidFill>
              <a:srgbClr val="24285B"/>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200"/>
                <a:buFont typeface="Arial"/>
                <a:buNone/>
              </a:pPr>
              <a:r>
                <a:t/>
              </a:r>
              <a:endParaRPr sz="1200">
                <a:solidFill>
                  <a:srgbClr val="3F3F3F"/>
                </a:solidFill>
                <a:latin typeface="Meiryo"/>
                <a:ea typeface="Meiryo"/>
                <a:cs typeface="Meiryo"/>
                <a:sym typeface="Meiryo"/>
              </a:endParaRPr>
            </a:p>
          </p:txBody>
        </p:sp>
        <p:sp>
          <p:nvSpPr>
            <p:cNvPr id="369" name="Google Shape;369;p7"/>
            <p:cNvSpPr/>
            <p:nvPr/>
          </p:nvSpPr>
          <p:spPr>
            <a:xfrm rot="-4641598">
              <a:off x="3266013" y="2935448"/>
              <a:ext cx="241463" cy="184632"/>
            </a:xfrm>
            <a:custGeom>
              <a:rect b="b" l="l" r="r" t="t"/>
              <a:pathLst>
                <a:path extrusionOk="0" h="184632" w="241463">
                  <a:moveTo>
                    <a:pt x="241463" y="92316"/>
                  </a:moveTo>
                  <a:cubicBezTo>
                    <a:pt x="241463" y="143301"/>
                    <a:pt x="187410" y="184632"/>
                    <a:pt x="120732" y="184632"/>
                  </a:cubicBezTo>
                  <a:cubicBezTo>
                    <a:pt x="54053" y="184632"/>
                    <a:pt x="0" y="143301"/>
                    <a:pt x="0" y="92316"/>
                  </a:cubicBezTo>
                  <a:cubicBezTo>
                    <a:pt x="0" y="41331"/>
                    <a:pt x="54053" y="0"/>
                    <a:pt x="120732" y="0"/>
                  </a:cubicBezTo>
                  <a:cubicBezTo>
                    <a:pt x="187410" y="0"/>
                    <a:pt x="241463" y="41331"/>
                    <a:pt x="241463" y="92316"/>
                  </a:cubicBezTo>
                  <a:close/>
                </a:path>
              </a:pathLst>
            </a:custGeom>
            <a:solidFill>
              <a:srgbClr val="FFFFFF">
                <a:alpha val="35294"/>
              </a:srgbClr>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200"/>
                <a:buFont typeface="Arial"/>
                <a:buNone/>
              </a:pPr>
              <a:r>
                <a:t/>
              </a:r>
              <a:endParaRPr sz="1200">
                <a:solidFill>
                  <a:srgbClr val="3F3F3F"/>
                </a:solidFill>
                <a:latin typeface="Meiryo"/>
                <a:ea typeface="Meiryo"/>
                <a:cs typeface="Meiryo"/>
                <a:sym typeface="Meiryo"/>
              </a:endParaRPr>
            </a:p>
          </p:txBody>
        </p:sp>
        <p:sp>
          <p:nvSpPr>
            <p:cNvPr id="370" name="Google Shape;370;p7"/>
            <p:cNvSpPr/>
            <p:nvPr/>
          </p:nvSpPr>
          <p:spPr>
            <a:xfrm rot="-4641598">
              <a:off x="3244524" y="2930582"/>
              <a:ext cx="241463" cy="184632"/>
            </a:xfrm>
            <a:custGeom>
              <a:rect b="b" l="l" r="r" t="t"/>
              <a:pathLst>
                <a:path extrusionOk="0" h="184632" w="241463">
                  <a:moveTo>
                    <a:pt x="241463" y="92316"/>
                  </a:moveTo>
                  <a:cubicBezTo>
                    <a:pt x="241463" y="143301"/>
                    <a:pt x="187410" y="184632"/>
                    <a:pt x="120732" y="184632"/>
                  </a:cubicBezTo>
                  <a:cubicBezTo>
                    <a:pt x="54053" y="184632"/>
                    <a:pt x="0" y="143301"/>
                    <a:pt x="0" y="92316"/>
                  </a:cubicBezTo>
                  <a:cubicBezTo>
                    <a:pt x="0" y="41331"/>
                    <a:pt x="54053" y="0"/>
                    <a:pt x="120732" y="0"/>
                  </a:cubicBezTo>
                  <a:cubicBezTo>
                    <a:pt x="187410" y="0"/>
                    <a:pt x="241463" y="41331"/>
                    <a:pt x="241463" y="92316"/>
                  </a:cubicBezTo>
                  <a:close/>
                </a:path>
              </a:pathLst>
            </a:custGeom>
            <a:solidFill>
              <a:srgbClr val="24285B"/>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200"/>
                <a:buFont typeface="Arial"/>
                <a:buNone/>
              </a:pPr>
              <a:r>
                <a:t/>
              </a:r>
              <a:endParaRPr sz="1200">
                <a:solidFill>
                  <a:srgbClr val="3F3F3F"/>
                </a:solidFill>
                <a:latin typeface="Meiryo"/>
                <a:ea typeface="Meiryo"/>
                <a:cs typeface="Meiryo"/>
                <a:sym typeface="Meiryo"/>
              </a:endParaRPr>
            </a:p>
          </p:txBody>
        </p:sp>
        <p:sp>
          <p:nvSpPr>
            <p:cNvPr id="371" name="Google Shape;371;p7"/>
            <p:cNvSpPr/>
            <p:nvPr/>
          </p:nvSpPr>
          <p:spPr>
            <a:xfrm rot="-4641598">
              <a:off x="3284506" y="2961188"/>
              <a:ext cx="161499" cy="123420"/>
            </a:xfrm>
            <a:custGeom>
              <a:rect b="b" l="l" r="r" t="t"/>
              <a:pathLst>
                <a:path extrusionOk="0" h="123420" w="161499">
                  <a:moveTo>
                    <a:pt x="161499" y="61710"/>
                  </a:moveTo>
                  <a:cubicBezTo>
                    <a:pt x="161499" y="95792"/>
                    <a:pt x="125346" y="123421"/>
                    <a:pt x="80750" y="123421"/>
                  </a:cubicBezTo>
                  <a:cubicBezTo>
                    <a:pt x="36153" y="123421"/>
                    <a:pt x="0" y="95792"/>
                    <a:pt x="0" y="61710"/>
                  </a:cubicBezTo>
                  <a:cubicBezTo>
                    <a:pt x="0" y="27629"/>
                    <a:pt x="36153" y="0"/>
                    <a:pt x="80750" y="0"/>
                  </a:cubicBezTo>
                  <a:cubicBezTo>
                    <a:pt x="125346" y="0"/>
                    <a:pt x="161499" y="27629"/>
                    <a:pt x="161499" y="61710"/>
                  </a:cubicBezTo>
                  <a:close/>
                </a:path>
              </a:pathLst>
            </a:custGeom>
            <a:solidFill>
              <a:srgbClr val="000000">
                <a:alpha val="30588"/>
              </a:srgbClr>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200"/>
                <a:buFont typeface="Arial"/>
                <a:buNone/>
              </a:pPr>
              <a:r>
                <a:t/>
              </a:r>
              <a:endParaRPr sz="1200">
                <a:solidFill>
                  <a:srgbClr val="3F3F3F"/>
                </a:solidFill>
                <a:latin typeface="Meiryo"/>
                <a:ea typeface="Meiryo"/>
                <a:cs typeface="Meiryo"/>
                <a:sym typeface="Meiryo"/>
              </a:endParaRPr>
            </a:p>
          </p:txBody>
        </p:sp>
      </p:grpSp>
      <p:grpSp>
        <p:nvGrpSpPr>
          <p:cNvPr id="372" name="Google Shape;372;p7"/>
          <p:cNvGrpSpPr/>
          <p:nvPr/>
        </p:nvGrpSpPr>
        <p:grpSpPr>
          <a:xfrm>
            <a:off x="4171645" y="3586673"/>
            <a:ext cx="1022491" cy="479771"/>
            <a:chOff x="1002026" y="1747850"/>
            <a:chExt cx="2922239" cy="1371165"/>
          </a:xfrm>
        </p:grpSpPr>
        <p:sp>
          <p:nvSpPr>
            <p:cNvPr id="373" name="Google Shape;373;p7"/>
            <p:cNvSpPr/>
            <p:nvPr/>
          </p:nvSpPr>
          <p:spPr>
            <a:xfrm>
              <a:off x="1002026" y="1748722"/>
              <a:ext cx="1331589" cy="1337430"/>
            </a:xfrm>
            <a:custGeom>
              <a:rect b="b" l="l" r="r" t="t"/>
              <a:pathLst>
                <a:path extrusionOk="0" h="1337430" w="1331589">
                  <a:moveTo>
                    <a:pt x="1331590" y="668715"/>
                  </a:moveTo>
                  <a:cubicBezTo>
                    <a:pt x="1331590" y="1038036"/>
                    <a:pt x="1033504" y="1337430"/>
                    <a:pt x="665795" y="1337430"/>
                  </a:cubicBezTo>
                  <a:cubicBezTo>
                    <a:pt x="298087" y="1337430"/>
                    <a:pt x="0" y="1038036"/>
                    <a:pt x="0" y="668715"/>
                  </a:cubicBezTo>
                  <a:cubicBezTo>
                    <a:pt x="0" y="299394"/>
                    <a:pt x="298087" y="0"/>
                    <a:pt x="665795" y="0"/>
                  </a:cubicBezTo>
                  <a:cubicBezTo>
                    <a:pt x="1033503" y="0"/>
                    <a:pt x="1331590" y="299394"/>
                    <a:pt x="1331590" y="668715"/>
                  </a:cubicBezTo>
                  <a:close/>
                </a:path>
              </a:pathLst>
            </a:custGeom>
            <a:solidFill>
              <a:srgbClr val="E6E6E6">
                <a:alpha val="44313"/>
              </a:srgbClr>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200"/>
                <a:buFont typeface="Arial"/>
                <a:buNone/>
              </a:pPr>
              <a:r>
                <a:t/>
              </a:r>
              <a:endParaRPr sz="1200">
                <a:solidFill>
                  <a:srgbClr val="3F3F3F"/>
                </a:solidFill>
                <a:latin typeface="Meiryo"/>
                <a:ea typeface="Meiryo"/>
                <a:cs typeface="Meiryo"/>
                <a:sym typeface="Meiryo"/>
              </a:endParaRPr>
            </a:p>
          </p:txBody>
        </p:sp>
        <p:sp>
          <p:nvSpPr>
            <p:cNvPr id="374" name="Google Shape;374;p7"/>
            <p:cNvSpPr/>
            <p:nvPr/>
          </p:nvSpPr>
          <p:spPr>
            <a:xfrm>
              <a:off x="1579559" y="2044557"/>
              <a:ext cx="190179" cy="265736"/>
            </a:xfrm>
            <a:custGeom>
              <a:rect b="b" l="l" r="r" t="t"/>
              <a:pathLst>
                <a:path extrusionOk="0" h="265736" w="190179">
                  <a:moveTo>
                    <a:pt x="177157" y="65957"/>
                  </a:moveTo>
                  <a:cubicBezTo>
                    <a:pt x="177157" y="65957"/>
                    <a:pt x="196461" y="159411"/>
                    <a:pt x="188064" y="224072"/>
                  </a:cubicBezTo>
                  <a:cubicBezTo>
                    <a:pt x="184637" y="250296"/>
                    <a:pt x="160691" y="268766"/>
                    <a:pt x="134582" y="265324"/>
                  </a:cubicBezTo>
                  <a:cubicBezTo>
                    <a:pt x="134456" y="265308"/>
                    <a:pt x="134331" y="265290"/>
                    <a:pt x="134206" y="265273"/>
                  </a:cubicBezTo>
                  <a:cubicBezTo>
                    <a:pt x="101871" y="260620"/>
                    <a:pt x="59402" y="244721"/>
                    <a:pt x="42994" y="195958"/>
                  </a:cubicBezTo>
                  <a:lnTo>
                    <a:pt x="4965" y="116465"/>
                  </a:lnTo>
                  <a:cubicBezTo>
                    <a:pt x="4965" y="116465"/>
                    <a:pt x="-17041" y="65860"/>
                    <a:pt x="31605" y="21073"/>
                  </a:cubicBezTo>
                  <a:cubicBezTo>
                    <a:pt x="80251" y="-23715"/>
                    <a:pt x="168181" y="8373"/>
                    <a:pt x="177157" y="65957"/>
                  </a:cubicBezTo>
                  <a:close/>
                </a:path>
              </a:pathLst>
            </a:custGeom>
            <a:solidFill>
              <a:srgbClr val="F4A28C"/>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200"/>
                <a:buFont typeface="Arial"/>
                <a:buNone/>
              </a:pPr>
              <a:r>
                <a:t/>
              </a:r>
              <a:endParaRPr sz="1200">
                <a:solidFill>
                  <a:srgbClr val="3F3F3F"/>
                </a:solidFill>
                <a:latin typeface="Meiryo"/>
                <a:ea typeface="Meiryo"/>
                <a:cs typeface="Meiryo"/>
                <a:sym typeface="Meiryo"/>
              </a:endParaRPr>
            </a:p>
          </p:txBody>
        </p:sp>
        <p:sp>
          <p:nvSpPr>
            <p:cNvPr id="375" name="Google Shape;375;p7"/>
            <p:cNvSpPr/>
            <p:nvPr/>
          </p:nvSpPr>
          <p:spPr>
            <a:xfrm>
              <a:off x="1579119" y="2175467"/>
              <a:ext cx="171998" cy="312642"/>
            </a:xfrm>
            <a:custGeom>
              <a:rect b="b" l="l" r="r" t="t"/>
              <a:pathLst>
                <a:path extrusionOk="0" h="312642" w="171998">
                  <a:moveTo>
                    <a:pt x="12355" y="0"/>
                  </a:moveTo>
                  <a:lnTo>
                    <a:pt x="0" y="312642"/>
                  </a:lnTo>
                  <a:lnTo>
                    <a:pt x="171999" y="307116"/>
                  </a:lnTo>
                  <a:lnTo>
                    <a:pt x="111867" y="81820"/>
                  </a:lnTo>
                  <a:lnTo>
                    <a:pt x="12355" y="0"/>
                  </a:lnTo>
                  <a:close/>
                </a:path>
              </a:pathLst>
            </a:custGeom>
            <a:solidFill>
              <a:srgbClr val="F4A28C"/>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200"/>
                <a:buFont typeface="Arial"/>
                <a:buNone/>
              </a:pPr>
              <a:r>
                <a:t/>
              </a:r>
              <a:endParaRPr sz="1200">
                <a:solidFill>
                  <a:srgbClr val="3F3F3F"/>
                </a:solidFill>
                <a:latin typeface="Meiryo"/>
                <a:ea typeface="Meiryo"/>
                <a:cs typeface="Meiryo"/>
                <a:sym typeface="Meiryo"/>
              </a:endParaRPr>
            </a:p>
          </p:txBody>
        </p:sp>
        <p:sp>
          <p:nvSpPr>
            <p:cNvPr id="376" name="Google Shape;376;p7"/>
            <p:cNvSpPr/>
            <p:nvPr/>
          </p:nvSpPr>
          <p:spPr>
            <a:xfrm>
              <a:off x="1568507" y="1969350"/>
              <a:ext cx="236532" cy="275178"/>
            </a:xfrm>
            <a:custGeom>
              <a:rect b="b" l="l" r="r" t="t"/>
              <a:pathLst>
                <a:path extrusionOk="0" h="275178" w="236532">
                  <a:moveTo>
                    <a:pt x="165720" y="147854"/>
                  </a:moveTo>
                  <a:cubicBezTo>
                    <a:pt x="136677" y="152454"/>
                    <a:pt x="107209" y="153690"/>
                    <a:pt x="77887" y="151537"/>
                  </a:cubicBezTo>
                  <a:cubicBezTo>
                    <a:pt x="98214" y="175785"/>
                    <a:pt x="102239" y="209855"/>
                    <a:pt x="88118" y="238205"/>
                  </a:cubicBezTo>
                  <a:cubicBezTo>
                    <a:pt x="74885" y="266239"/>
                    <a:pt x="43699" y="280885"/>
                    <a:pt x="13797" y="273104"/>
                  </a:cubicBezTo>
                  <a:lnTo>
                    <a:pt x="960" y="151150"/>
                  </a:lnTo>
                  <a:cubicBezTo>
                    <a:pt x="-4049" y="115705"/>
                    <a:pt x="10796" y="80371"/>
                    <a:pt x="39568" y="59247"/>
                  </a:cubicBezTo>
                  <a:cubicBezTo>
                    <a:pt x="51749" y="50236"/>
                    <a:pt x="64480" y="42013"/>
                    <a:pt x="77694" y="34624"/>
                  </a:cubicBezTo>
                  <a:cubicBezTo>
                    <a:pt x="110993" y="16398"/>
                    <a:pt x="164562" y="33654"/>
                    <a:pt x="193518" y="6316"/>
                  </a:cubicBezTo>
                  <a:cubicBezTo>
                    <a:pt x="202677" y="-2422"/>
                    <a:pt x="217155" y="-2047"/>
                    <a:pt x="225861" y="7153"/>
                  </a:cubicBezTo>
                  <a:cubicBezTo>
                    <a:pt x="228477" y="9920"/>
                    <a:pt x="230359" y="13297"/>
                    <a:pt x="231353" y="16980"/>
                  </a:cubicBezTo>
                  <a:cubicBezTo>
                    <a:pt x="241005" y="53334"/>
                    <a:pt x="241488" y="112469"/>
                    <a:pt x="194000" y="138644"/>
                  </a:cubicBezTo>
                  <a:cubicBezTo>
                    <a:pt x="185149" y="143271"/>
                    <a:pt x="175594" y="146384"/>
                    <a:pt x="165720" y="147854"/>
                  </a:cubicBezTo>
                  <a:close/>
                </a:path>
              </a:pathLst>
            </a:custGeom>
            <a:solidFill>
              <a:srgbClr val="24285B"/>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200"/>
                <a:buFont typeface="Arial"/>
                <a:buNone/>
              </a:pPr>
              <a:r>
                <a:t/>
              </a:r>
              <a:endParaRPr sz="1200">
                <a:solidFill>
                  <a:srgbClr val="3F3F3F"/>
                </a:solidFill>
                <a:latin typeface="Meiryo"/>
                <a:ea typeface="Meiryo"/>
                <a:cs typeface="Meiryo"/>
                <a:sym typeface="Meiryo"/>
              </a:endParaRPr>
            </a:p>
          </p:txBody>
        </p:sp>
        <p:sp>
          <p:nvSpPr>
            <p:cNvPr id="377" name="Google Shape;377;p7"/>
            <p:cNvSpPr/>
            <p:nvPr/>
          </p:nvSpPr>
          <p:spPr>
            <a:xfrm>
              <a:off x="1617641" y="2172547"/>
              <a:ext cx="48345" cy="59922"/>
            </a:xfrm>
            <a:custGeom>
              <a:rect b="b" l="l" r="r" t="t"/>
              <a:pathLst>
                <a:path extrusionOk="0" h="59922" w="48345">
                  <a:moveTo>
                    <a:pt x="48346" y="31033"/>
                  </a:moveTo>
                  <a:cubicBezTo>
                    <a:pt x="48346" y="31033"/>
                    <a:pt x="43327" y="-5418"/>
                    <a:pt x="16301" y="690"/>
                  </a:cubicBezTo>
                  <a:cubicBezTo>
                    <a:pt x="-10724" y="6797"/>
                    <a:pt x="-3678" y="59438"/>
                    <a:pt x="33964" y="59922"/>
                  </a:cubicBezTo>
                  <a:close/>
                </a:path>
              </a:pathLst>
            </a:custGeom>
            <a:solidFill>
              <a:srgbClr val="F4A28C"/>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200"/>
                <a:buFont typeface="Arial"/>
                <a:buNone/>
              </a:pPr>
              <a:r>
                <a:t/>
              </a:r>
              <a:endParaRPr sz="1200">
                <a:solidFill>
                  <a:srgbClr val="3F3F3F"/>
                </a:solidFill>
                <a:latin typeface="Meiryo"/>
                <a:ea typeface="Meiryo"/>
                <a:cs typeface="Meiryo"/>
                <a:sym typeface="Meiryo"/>
              </a:endParaRPr>
            </a:p>
          </p:txBody>
        </p:sp>
        <p:sp>
          <p:nvSpPr>
            <p:cNvPr id="378" name="Google Shape;378;p7"/>
            <p:cNvSpPr/>
            <p:nvPr/>
          </p:nvSpPr>
          <p:spPr>
            <a:xfrm>
              <a:off x="1754496" y="2170038"/>
              <a:ext cx="45963" cy="69411"/>
            </a:xfrm>
            <a:custGeom>
              <a:rect b="b" l="l" r="r" t="t"/>
              <a:pathLst>
                <a:path extrusionOk="0" h="69411" w="45963">
                  <a:moveTo>
                    <a:pt x="11389" y="0"/>
                  </a:moveTo>
                  <a:lnTo>
                    <a:pt x="41986" y="33349"/>
                  </a:lnTo>
                  <a:cubicBezTo>
                    <a:pt x="47661" y="39602"/>
                    <a:pt x="47208" y="49290"/>
                    <a:pt x="40982" y="54986"/>
                  </a:cubicBezTo>
                  <a:cubicBezTo>
                    <a:pt x="39351" y="56476"/>
                    <a:pt x="37421" y="57594"/>
                    <a:pt x="35326" y="58263"/>
                  </a:cubicBezTo>
                  <a:lnTo>
                    <a:pt x="0" y="69411"/>
                  </a:lnTo>
                  <a:close/>
                </a:path>
              </a:pathLst>
            </a:custGeom>
            <a:solidFill>
              <a:srgbClr val="F4A28C"/>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200"/>
                <a:buFont typeface="Arial"/>
                <a:buNone/>
              </a:pPr>
              <a:r>
                <a:t/>
              </a:r>
              <a:endParaRPr sz="1200">
                <a:solidFill>
                  <a:srgbClr val="3F3F3F"/>
                </a:solidFill>
                <a:latin typeface="Meiryo"/>
                <a:ea typeface="Meiryo"/>
                <a:cs typeface="Meiryo"/>
                <a:sym typeface="Meiryo"/>
              </a:endParaRPr>
            </a:p>
          </p:txBody>
        </p:sp>
        <p:sp>
          <p:nvSpPr>
            <p:cNvPr id="379" name="Google Shape;379;p7"/>
            <p:cNvSpPr/>
            <p:nvPr/>
          </p:nvSpPr>
          <p:spPr>
            <a:xfrm>
              <a:off x="1647359" y="2279584"/>
              <a:ext cx="77891" cy="105183"/>
            </a:xfrm>
            <a:custGeom>
              <a:rect b="b" l="l" r="r" t="t"/>
              <a:pathLst>
                <a:path extrusionOk="0" h="105183" w="77891">
                  <a:moveTo>
                    <a:pt x="58877" y="26465"/>
                  </a:moveTo>
                  <a:cubicBezTo>
                    <a:pt x="37102" y="23603"/>
                    <a:pt x="16630" y="14403"/>
                    <a:pt x="0" y="0"/>
                  </a:cubicBezTo>
                  <a:cubicBezTo>
                    <a:pt x="0" y="0"/>
                    <a:pt x="9652" y="56518"/>
                    <a:pt x="77892" y="105184"/>
                  </a:cubicBezTo>
                  <a:close/>
                </a:path>
              </a:pathLst>
            </a:custGeom>
            <a:solidFill>
              <a:srgbClr val="CE8172">
                <a:alpha val="30588"/>
              </a:srgbClr>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200"/>
                <a:buFont typeface="Arial"/>
                <a:buNone/>
              </a:pPr>
              <a:r>
                <a:t/>
              </a:r>
              <a:endParaRPr sz="1200">
                <a:solidFill>
                  <a:srgbClr val="3F3F3F"/>
                </a:solidFill>
                <a:latin typeface="Meiryo"/>
                <a:ea typeface="Meiryo"/>
                <a:cs typeface="Meiryo"/>
                <a:sym typeface="Meiryo"/>
              </a:endParaRPr>
            </a:p>
          </p:txBody>
        </p:sp>
        <p:sp>
          <p:nvSpPr>
            <p:cNvPr id="380" name="Google Shape;380;p7"/>
            <p:cNvSpPr/>
            <p:nvPr/>
          </p:nvSpPr>
          <p:spPr>
            <a:xfrm>
              <a:off x="1219273" y="2469462"/>
              <a:ext cx="879442" cy="628383"/>
            </a:xfrm>
            <a:custGeom>
              <a:rect b="b" l="l" r="r" t="t"/>
              <a:pathLst>
                <a:path extrusionOk="0" h="628383" w="879442">
                  <a:moveTo>
                    <a:pt x="19" y="442193"/>
                  </a:moveTo>
                  <a:cubicBezTo>
                    <a:pt x="19" y="442193"/>
                    <a:pt x="-10212" y="22428"/>
                    <a:pt x="440537" y="713"/>
                  </a:cubicBezTo>
                  <a:cubicBezTo>
                    <a:pt x="891285" y="-21003"/>
                    <a:pt x="879413" y="460709"/>
                    <a:pt x="879413" y="460709"/>
                  </a:cubicBezTo>
                  <a:cubicBezTo>
                    <a:pt x="879413" y="460709"/>
                    <a:pt x="454146" y="850033"/>
                    <a:pt x="19" y="442193"/>
                  </a:cubicBezTo>
                  <a:close/>
                </a:path>
              </a:pathLst>
            </a:custGeom>
            <a:solidFill>
              <a:srgbClr val="3AB8B5"/>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200"/>
                <a:buFont typeface="Arial"/>
                <a:buNone/>
              </a:pPr>
              <a:r>
                <a:t/>
              </a:r>
              <a:endParaRPr sz="1200">
                <a:solidFill>
                  <a:srgbClr val="3F3F3F"/>
                </a:solidFill>
                <a:latin typeface="Meiryo"/>
                <a:ea typeface="Meiryo"/>
                <a:cs typeface="Meiryo"/>
                <a:sym typeface="Meiryo"/>
              </a:endParaRPr>
            </a:p>
          </p:txBody>
        </p:sp>
        <p:sp>
          <p:nvSpPr>
            <p:cNvPr id="381" name="Google Shape;381;p7"/>
            <p:cNvSpPr/>
            <p:nvPr/>
          </p:nvSpPr>
          <p:spPr>
            <a:xfrm>
              <a:off x="2574723" y="1747850"/>
              <a:ext cx="1331589" cy="1337430"/>
            </a:xfrm>
            <a:custGeom>
              <a:rect b="b" l="l" r="r" t="t"/>
              <a:pathLst>
                <a:path extrusionOk="0" h="1337430" w="1331589">
                  <a:moveTo>
                    <a:pt x="1331590" y="668715"/>
                  </a:moveTo>
                  <a:cubicBezTo>
                    <a:pt x="1331590" y="1038036"/>
                    <a:pt x="1033504" y="1337430"/>
                    <a:pt x="665795" y="1337430"/>
                  </a:cubicBezTo>
                  <a:cubicBezTo>
                    <a:pt x="298087" y="1337430"/>
                    <a:pt x="0" y="1038036"/>
                    <a:pt x="0" y="668715"/>
                  </a:cubicBezTo>
                  <a:cubicBezTo>
                    <a:pt x="0" y="299394"/>
                    <a:pt x="298087" y="0"/>
                    <a:pt x="665795" y="0"/>
                  </a:cubicBezTo>
                  <a:cubicBezTo>
                    <a:pt x="1033503" y="0"/>
                    <a:pt x="1331590" y="299394"/>
                    <a:pt x="1331590" y="668715"/>
                  </a:cubicBezTo>
                  <a:close/>
                </a:path>
              </a:pathLst>
            </a:custGeom>
            <a:solidFill>
              <a:srgbClr val="E6E6E6">
                <a:alpha val="44313"/>
              </a:srgbClr>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200"/>
                <a:buFont typeface="Arial"/>
                <a:buNone/>
              </a:pPr>
              <a:r>
                <a:t/>
              </a:r>
              <a:endParaRPr sz="1200">
                <a:solidFill>
                  <a:srgbClr val="3F3F3F"/>
                </a:solidFill>
                <a:latin typeface="Meiryo"/>
                <a:ea typeface="Meiryo"/>
                <a:cs typeface="Meiryo"/>
                <a:sym typeface="Meiryo"/>
              </a:endParaRPr>
            </a:p>
          </p:txBody>
        </p:sp>
        <p:sp>
          <p:nvSpPr>
            <p:cNvPr id="382" name="Google Shape;382;p7"/>
            <p:cNvSpPr/>
            <p:nvPr/>
          </p:nvSpPr>
          <p:spPr>
            <a:xfrm>
              <a:off x="3152221" y="2043704"/>
              <a:ext cx="190117" cy="265705"/>
            </a:xfrm>
            <a:custGeom>
              <a:rect b="b" l="l" r="r" t="t"/>
              <a:pathLst>
                <a:path extrusionOk="0" h="265705" w="190117">
                  <a:moveTo>
                    <a:pt x="177095" y="65842"/>
                  </a:moveTo>
                  <a:cubicBezTo>
                    <a:pt x="177095" y="65842"/>
                    <a:pt x="196399" y="159295"/>
                    <a:pt x="188002" y="224053"/>
                  </a:cubicBezTo>
                  <a:cubicBezTo>
                    <a:pt x="184565" y="250276"/>
                    <a:pt x="160619" y="268739"/>
                    <a:pt x="134510" y="265291"/>
                  </a:cubicBezTo>
                  <a:cubicBezTo>
                    <a:pt x="134423" y="265278"/>
                    <a:pt x="134327" y="265267"/>
                    <a:pt x="134240" y="265254"/>
                  </a:cubicBezTo>
                  <a:cubicBezTo>
                    <a:pt x="101809" y="260504"/>
                    <a:pt x="59437" y="244702"/>
                    <a:pt x="43028" y="195843"/>
                  </a:cubicBezTo>
                  <a:lnTo>
                    <a:pt x="4999" y="116446"/>
                  </a:lnTo>
                  <a:cubicBezTo>
                    <a:pt x="4999" y="116446"/>
                    <a:pt x="-17103" y="65745"/>
                    <a:pt x="31639" y="21054"/>
                  </a:cubicBezTo>
                  <a:cubicBezTo>
                    <a:pt x="80382" y="-23637"/>
                    <a:pt x="168215" y="8257"/>
                    <a:pt x="177095" y="65842"/>
                  </a:cubicBezTo>
                  <a:close/>
                </a:path>
              </a:pathLst>
            </a:custGeom>
            <a:solidFill>
              <a:srgbClr val="F4A28C"/>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200"/>
                <a:buFont typeface="Arial"/>
                <a:buNone/>
              </a:pPr>
              <a:r>
                <a:t/>
              </a:r>
              <a:endParaRPr sz="1200">
                <a:solidFill>
                  <a:srgbClr val="3F3F3F"/>
                </a:solidFill>
                <a:latin typeface="Meiryo"/>
                <a:ea typeface="Meiryo"/>
                <a:cs typeface="Meiryo"/>
                <a:sym typeface="Meiryo"/>
              </a:endParaRPr>
            </a:p>
          </p:txBody>
        </p:sp>
        <p:sp>
          <p:nvSpPr>
            <p:cNvPr id="383" name="Google Shape;383;p7"/>
            <p:cNvSpPr/>
            <p:nvPr/>
          </p:nvSpPr>
          <p:spPr>
            <a:xfrm>
              <a:off x="3151719" y="2174497"/>
              <a:ext cx="171998" cy="312642"/>
            </a:xfrm>
            <a:custGeom>
              <a:rect b="b" l="l" r="r" t="t"/>
              <a:pathLst>
                <a:path extrusionOk="0" h="312642" w="171998">
                  <a:moveTo>
                    <a:pt x="12355" y="0"/>
                  </a:moveTo>
                  <a:lnTo>
                    <a:pt x="0" y="312642"/>
                  </a:lnTo>
                  <a:lnTo>
                    <a:pt x="171999" y="307116"/>
                  </a:lnTo>
                  <a:lnTo>
                    <a:pt x="111963" y="81917"/>
                  </a:lnTo>
                  <a:lnTo>
                    <a:pt x="12355" y="0"/>
                  </a:lnTo>
                  <a:close/>
                </a:path>
              </a:pathLst>
            </a:custGeom>
            <a:solidFill>
              <a:srgbClr val="F4A28C"/>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200"/>
                <a:buFont typeface="Arial"/>
                <a:buNone/>
              </a:pPr>
              <a:r>
                <a:t/>
              </a:r>
              <a:endParaRPr sz="1200">
                <a:solidFill>
                  <a:srgbClr val="3F3F3F"/>
                </a:solidFill>
                <a:latin typeface="Meiryo"/>
                <a:ea typeface="Meiryo"/>
                <a:cs typeface="Meiryo"/>
                <a:sym typeface="Meiryo"/>
              </a:endParaRPr>
            </a:p>
          </p:txBody>
        </p:sp>
        <p:sp>
          <p:nvSpPr>
            <p:cNvPr id="384" name="Google Shape;384;p7"/>
            <p:cNvSpPr/>
            <p:nvPr/>
          </p:nvSpPr>
          <p:spPr>
            <a:xfrm>
              <a:off x="3190351" y="2171597"/>
              <a:ext cx="48235" cy="59903"/>
            </a:xfrm>
            <a:custGeom>
              <a:rect b="b" l="l" r="r" t="t"/>
              <a:pathLst>
                <a:path extrusionOk="0" h="59903" w="48235">
                  <a:moveTo>
                    <a:pt x="48236" y="31014"/>
                  </a:moveTo>
                  <a:cubicBezTo>
                    <a:pt x="48236" y="31014"/>
                    <a:pt x="43217" y="-5340"/>
                    <a:pt x="16288" y="671"/>
                  </a:cubicBezTo>
                  <a:cubicBezTo>
                    <a:pt x="-10641" y="6681"/>
                    <a:pt x="-3788" y="59419"/>
                    <a:pt x="33951" y="59903"/>
                  </a:cubicBezTo>
                  <a:close/>
                </a:path>
              </a:pathLst>
            </a:custGeom>
            <a:solidFill>
              <a:srgbClr val="F4A28C"/>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200"/>
                <a:buFont typeface="Arial"/>
                <a:buNone/>
              </a:pPr>
              <a:r>
                <a:t/>
              </a:r>
              <a:endParaRPr sz="1200">
                <a:solidFill>
                  <a:srgbClr val="3F3F3F"/>
                </a:solidFill>
                <a:latin typeface="Meiryo"/>
                <a:ea typeface="Meiryo"/>
                <a:cs typeface="Meiryo"/>
                <a:sym typeface="Meiryo"/>
              </a:endParaRPr>
            </a:p>
          </p:txBody>
        </p:sp>
        <p:sp>
          <p:nvSpPr>
            <p:cNvPr id="385" name="Google Shape;385;p7"/>
            <p:cNvSpPr/>
            <p:nvPr/>
          </p:nvSpPr>
          <p:spPr>
            <a:xfrm>
              <a:off x="3326807" y="2169068"/>
              <a:ext cx="46321" cy="69411"/>
            </a:xfrm>
            <a:custGeom>
              <a:rect b="b" l="l" r="r" t="t"/>
              <a:pathLst>
                <a:path extrusionOk="0" h="69411" w="46321">
                  <a:moveTo>
                    <a:pt x="11679" y="0"/>
                  </a:moveTo>
                  <a:lnTo>
                    <a:pt x="42276" y="33348"/>
                  </a:lnTo>
                  <a:cubicBezTo>
                    <a:pt x="47990" y="39564"/>
                    <a:pt x="47604" y="49254"/>
                    <a:pt x="41417" y="54993"/>
                  </a:cubicBezTo>
                  <a:cubicBezTo>
                    <a:pt x="39756" y="56533"/>
                    <a:pt x="37778" y="57683"/>
                    <a:pt x="35616" y="58360"/>
                  </a:cubicBezTo>
                  <a:lnTo>
                    <a:pt x="0" y="69411"/>
                  </a:lnTo>
                  <a:close/>
                </a:path>
              </a:pathLst>
            </a:custGeom>
            <a:solidFill>
              <a:srgbClr val="F4A28C"/>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200"/>
                <a:buFont typeface="Arial"/>
                <a:buNone/>
              </a:pPr>
              <a:r>
                <a:t/>
              </a:r>
              <a:endParaRPr sz="1200">
                <a:solidFill>
                  <a:srgbClr val="3F3F3F"/>
                </a:solidFill>
                <a:latin typeface="Meiryo"/>
                <a:ea typeface="Meiryo"/>
                <a:cs typeface="Meiryo"/>
                <a:sym typeface="Meiryo"/>
              </a:endParaRPr>
            </a:p>
          </p:txBody>
        </p:sp>
        <p:sp>
          <p:nvSpPr>
            <p:cNvPr id="386" name="Google Shape;386;p7"/>
            <p:cNvSpPr/>
            <p:nvPr/>
          </p:nvSpPr>
          <p:spPr>
            <a:xfrm>
              <a:off x="3219766" y="2279099"/>
              <a:ext cx="77891" cy="105280"/>
            </a:xfrm>
            <a:custGeom>
              <a:rect b="b" l="l" r="r" t="t"/>
              <a:pathLst>
                <a:path extrusionOk="0" h="105280" w="77891">
                  <a:moveTo>
                    <a:pt x="58781" y="25981"/>
                  </a:moveTo>
                  <a:cubicBezTo>
                    <a:pt x="37083" y="23255"/>
                    <a:pt x="16659" y="14225"/>
                    <a:pt x="0" y="0"/>
                  </a:cubicBezTo>
                  <a:cubicBezTo>
                    <a:pt x="0" y="0"/>
                    <a:pt x="9169" y="56518"/>
                    <a:pt x="77892" y="105280"/>
                  </a:cubicBezTo>
                  <a:close/>
                </a:path>
              </a:pathLst>
            </a:custGeom>
            <a:solidFill>
              <a:srgbClr val="CE8172">
                <a:alpha val="30588"/>
              </a:srgbClr>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200"/>
                <a:buFont typeface="Arial"/>
                <a:buNone/>
              </a:pPr>
              <a:r>
                <a:t/>
              </a:r>
              <a:endParaRPr sz="1200">
                <a:solidFill>
                  <a:srgbClr val="3F3F3F"/>
                </a:solidFill>
                <a:latin typeface="Meiryo"/>
                <a:ea typeface="Meiryo"/>
                <a:cs typeface="Meiryo"/>
                <a:sym typeface="Meiryo"/>
              </a:endParaRPr>
            </a:p>
          </p:txBody>
        </p:sp>
        <p:sp>
          <p:nvSpPr>
            <p:cNvPr id="387" name="Google Shape;387;p7"/>
            <p:cNvSpPr/>
            <p:nvPr/>
          </p:nvSpPr>
          <p:spPr>
            <a:xfrm>
              <a:off x="2791874" y="2468492"/>
              <a:ext cx="879538" cy="628383"/>
            </a:xfrm>
            <a:custGeom>
              <a:rect b="b" l="l" r="r" t="t"/>
              <a:pathLst>
                <a:path extrusionOk="0" h="628383" w="879538">
                  <a:moveTo>
                    <a:pt x="19" y="442193"/>
                  </a:moveTo>
                  <a:cubicBezTo>
                    <a:pt x="19" y="442193"/>
                    <a:pt x="-10116" y="22428"/>
                    <a:pt x="440633" y="713"/>
                  </a:cubicBezTo>
                  <a:cubicBezTo>
                    <a:pt x="891381" y="-21003"/>
                    <a:pt x="879509" y="460709"/>
                    <a:pt x="879509" y="460709"/>
                  </a:cubicBezTo>
                  <a:cubicBezTo>
                    <a:pt x="879509" y="460709"/>
                    <a:pt x="454145" y="850033"/>
                    <a:pt x="19" y="442193"/>
                  </a:cubicBezTo>
                  <a:close/>
                </a:path>
              </a:pathLst>
            </a:custGeom>
            <a:solidFill>
              <a:srgbClr val="3AB8B5"/>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200"/>
                <a:buFont typeface="Arial"/>
                <a:buNone/>
              </a:pPr>
              <a:r>
                <a:t/>
              </a:r>
              <a:endParaRPr sz="1200">
                <a:solidFill>
                  <a:srgbClr val="3F3F3F"/>
                </a:solidFill>
                <a:latin typeface="Meiryo"/>
                <a:ea typeface="Meiryo"/>
                <a:cs typeface="Meiryo"/>
                <a:sym typeface="Meiryo"/>
              </a:endParaRPr>
            </a:p>
          </p:txBody>
        </p:sp>
        <p:sp>
          <p:nvSpPr>
            <p:cNvPr id="388" name="Google Shape;388;p7"/>
            <p:cNvSpPr/>
            <p:nvPr/>
          </p:nvSpPr>
          <p:spPr>
            <a:xfrm>
              <a:off x="1870802" y="2670362"/>
              <a:ext cx="446694" cy="448653"/>
            </a:xfrm>
            <a:custGeom>
              <a:rect b="b" l="l" r="r" t="t"/>
              <a:pathLst>
                <a:path extrusionOk="0" h="448653" w="446694">
                  <a:moveTo>
                    <a:pt x="446695" y="224327"/>
                  </a:moveTo>
                  <a:cubicBezTo>
                    <a:pt x="446695" y="348219"/>
                    <a:pt x="346698" y="448654"/>
                    <a:pt x="223347" y="448654"/>
                  </a:cubicBezTo>
                  <a:cubicBezTo>
                    <a:pt x="99996" y="448654"/>
                    <a:pt x="0" y="348219"/>
                    <a:pt x="0" y="224327"/>
                  </a:cubicBezTo>
                  <a:cubicBezTo>
                    <a:pt x="0" y="100434"/>
                    <a:pt x="99996" y="0"/>
                    <a:pt x="223347" y="0"/>
                  </a:cubicBezTo>
                  <a:cubicBezTo>
                    <a:pt x="346699" y="0"/>
                    <a:pt x="446695" y="100435"/>
                    <a:pt x="446695" y="224327"/>
                  </a:cubicBezTo>
                  <a:close/>
                </a:path>
              </a:pathLst>
            </a:custGeom>
            <a:solidFill>
              <a:srgbClr val="FFD200"/>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200"/>
                <a:buFont typeface="Arial"/>
                <a:buNone/>
              </a:pPr>
              <a:r>
                <a:t/>
              </a:r>
              <a:endParaRPr sz="1200">
                <a:solidFill>
                  <a:srgbClr val="3F3F3F"/>
                </a:solidFill>
                <a:latin typeface="Meiryo"/>
                <a:ea typeface="Meiryo"/>
                <a:cs typeface="Meiryo"/>
                <a:sym typeface="Meiryo"/>
              </a:endParaRPr>
            </a:p>
          </p:txBody>
        </p:sp>
        <p:sp>
          <p:nvSpPr>
            <p:cNvPr id="389" name="Google Shape;389;p7"/>
            <p:cNvSpPr/>
            <p:nvPr/>
          </p:nvSpPr>
          <p:spPr>
            <a:xfrm>
              <a:off x="3477571" y="2670362"/>
              <a:ext cx="446694" cy="448653"/>
            </a:xfrm>
            <a:custGeom>
              <a:rect b="b" l="l" r="r" t="t"/>
              <a:pathLst>
                <a:path extrusionOk="0" h="448653" w="446694">
                  <a:moveTo>
                    <a:pt x="446695" y="224327"/>
                  </a:moveTo>
                  <a:cubicBezTo>
                    <a:pt x="446695" y="348219"/>
                    <a:pt x="346698" y="448654"/>
                    <a:pt x="223347" y="448654"/>
                  </a:cubicBezTo>
                  <a:cubicBezTo>
                    <a:pt x="99996" y="448654"/>
                    <a:pt x="0" y="348219"/>
                    <a:pt x="0" y="224327"/>
                  </a:cubicBezTo>
                  <a:cubicBezTo>
                    <a:pt x="0" y="100434"/>
                    <a:pt x="99996" y="0"/>
                    <a:pt x="223347" y="0"/>
                  </a:cubicBezTo>
                  <a:cubicBezTo>
                    <a:pt x="346698" y="0"/>
                    <a:pt x="446695" y="100435"/>
                    <a:pt x="446695" y="224327"/>
                  </a:cubicBezTo>
                  <a:close/>
                </a:path>
              </a:pathLst>
            </a:custGeom>
            <a:solidFill>
              <a:srgbClr val="FFD200"/>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200"/>
                <a:buFont typeface="Arial"/>
                <a:buNone/>
              </a:pPr>
              <a:r>
                <a:t/>
              </a:r>
              <a:endParaRPr sz="1200">
                <a:solidFill>
                  <a:srgbClr val="3F3F3F"/>
                </a:solidFill>
                <a:latin typeface="Meiryo"/>
                <a:ea typeface="Meiryo"/>
                <a:cs typeface="Meiryo"/>
                <a:sym typeface="Meiryo"/>
              </a:endParaRPr>
            </a:p>
          </p:txBody>
        </p:sp>
        <p:sp>
          <p:nvSpPr>
            <p:cNvPr id="390" name="Google Shape;390;p7"/>
            <p:cNvSpPr/>
            <p:nvPr/>
          </p:nvSpPr>
          <p:spPr>
            <a:xfrm>
              <a:off x="2070020" y="2768663"/>
              <a:ext cx="48263" cy="252440"/>
            </a:xfrm>
            <a:custGeom>
              <a:rect b="b" l="l" r="r" t="t"/>
              <a:pathLst>
                <a:path extrusionOk="0" h="252440" w="48263">
                  <a:moveTo>
                    <a:pt x="24130" y="252440"/>
                  </a:moveTo>
                  <a:cubicBezTo>
                    <a:pt x="10801" y="252440"/>
                    <a:pt x="0" y="241593"/>
                    <a:pt x="0" y="228205"/>
                  </a:cubicBezTo>
                  <a:lnTo>
                    <a:pt x="0" y="24236"/>
                  </a:lnTo>
                  <a:cubicBezTo>
                    <a:pt x="0" y="10848"/>
                    <a:pt x="10801" y="0"/>
                    <a:pt x="24130" y="0"/>
                  </a:cubicBezTo>
                  <a:cubicBezTo>
                    <a:pt x="37460" y="0"/>
                    <a:pt x="48260" y="10848"/>
                    <a:pt x="48260" y="24236"/>
                  </a:cubicBezTo>
                  <a:lnTo>
                    <a:pt x="48260" y="227817"/>
                  </a:lnTo>
                  <a:cubicBezTo>
                    <a:pt x="48472" y="241205"/>
                    <a:pt x="37846" y="252227"/>
                    <a:pt x="24516" y="252440"/>
                  </a:cubicBezTo>
                  <a:cubicBezTo>
                    <a:pt x="24391" y="252440"/>
                    <a:pt x="24255" y="252440"/>
                    <a:pt x="24130" y="252440"/>
                  </a:cubicBezTo>
                  <a:close/>
                </a:path>
              </a:pathLst>
            </a:custGeom>
            <a:solidFill>
              <a:srgbClr val="FFFFFF"/>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200"/>
                <a:buFont typeface="Arial"/>
                <a:buNone/>
              </a:pPr>
              <a:r>
                <a:t/>
              </a:r>
              <a:endParaRPr sz="1200">
                <a:solidFill>
                  <a:srgbClr val="3F3F3F"/>
                </a:solidFill>
                <a:latin typeface="Meiryo"/>
                <a:ea typeface="Meiryo"/>
                <a:cs typeface="Meiryo"/>
                <a:sym typeface="Meiryo"/>
              </a:endParaRPr>
            </a:p>
          </p:txBody>
        </p:sp>
        <p:sp>
          <p:nvSpPr>
            <p:cNvPr id="391" name="Google Shape;391;p7"/>
            <p:cNvSpPr/>
            <p:nvPr/>
          </p:nvSpPr>
          <p:spPr>
            <a:xfrm>
              <a:off x="1971666" y="2870454"/>
              <a:ext cx="251724" cy="48471"/>
            </a:xfrm>
            <a:custGeom>
              <a:rect b="b" l="l" r="r" t="t"/>
              <a:pathLst>
                <a:path extrusionOk="0" h="48471" w="251724">
                  <a:moveTo>
                    <a:pt x="227594" y="48472"/>
                  </a:moveTo>
                  <a:lnTo>
                    <a:pt x="24130" y="48472"/>
                  </a:lnTo>
                  <a:cubicBezTo>
                    <a:pt x="10800" y="48472"/>
                    <a:pt x="0" y="37624"/>
                    <a:pt x="0" y="24236"/>
                  </a:cubicBezTo>
                  <a:cubicBezTo>
                    <a:pt x="0" y="10848"/>
                    <a:pt x="10800" y="0"/>
                    <a:pt x="24130" y="0"/>
                  </a:cubicBezTo>
                  <a:lnTo>
                    <a:pt x="227594" y="0"/>
                  </a:lnTo>
                  <a:cubicBezTo>
                    <a:pt x="240924" y="0"/>
                    <a:pt x="251724" y="10848"/>
                    <a:pt x="251724" y="24236"/>
                  </a:cubicBezTo>
                  <a:cubicBezTo>
                    <a:pt x="251724" y="37624"/>
                    <a:pt x="240924" y="48472"/>
                    <a:pt x="227594" y="48472"/>
                  </a:cubicBezTo>
                  <a:close/>
                </a:path>
              </a:pathLst>
            </a:custGeom>
            <a:solidFill>
              <a:srgbClr val="FFFFFF"/>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200"/>
                <a:buFont typeface="Arial"/>
                <a:buNone/>
              </a:pPr>
              <a:r>
                <a:t/>
              </a:r>
              <a:endParaRPr sz="1200">
                <a:solidFill>
                  <a:srgbClr val="3F3F3F"/>
                </a:solidFill>
                <a:latin typeface="Meiryo"/>
                <a:ea typeface="Meiryo"/>
                <a:cs typeface="Meiryo"/>
                <a:sym typeface="Meiryo"/>
              </a:endParaRPr>
            </a:p>
          </p:txBody>
        </p:sp>
        <p:sp>
          <p:nvSpPr>
            <p:cNvPr id="392" name="Google Shape;392;p7"/>
            <p:cNvSpPr/>
            <p:nvPr/>
          </p:nvSpPr>
          <p:spPr>
            <a:xfrm>
              <a:off x="3676788" y="2768663"/>
              <a:ext cx="48263" cy="252440"/>
            </a:xfrm>
            <a:custGeom>
              <a:rect b="b" l="l" r="r" t="t"/>
              <a:pathLst>
                <a:path extrusionOk="0" h="252440" w="48263">
                  <a:moveTo>
                    <a:pt x="24130" y="252440"/>
                  </a:moveTo>
                  <a:cubicBezTo>
                    <a:pt x="10800" y="252440"/>
                    <a:pt x="0" y="241593"/>
                    <a:pt x="0" y="228205"/>
                  </a:cubicBezTo>
                  <a:lnTo>
                    <a:pt x="0" y="24236"/>
                  </a:lnTo>
                  <a:cubicBezTo>
                    <a:pt x="0" y="10848"/>
                    <a:pt x="10800" y="0"/>
                    <a:pt x="24130" y="0"/>
                  </a:cubicBezTo>
                  <a:cubicBezTo>
                    <a:pt x="37459" y="0"/>
                    <a:pt x="48260" y="10848"/>
                    <a:pt x="48260" y="24236"/>
                  </a:cubicBezTo>
                  <a:lnTo>
                    <a:pt x="48260" y="227817"/>
                  </a:lnTo>
                  <a:cubicBezTo>
                    <a:pt x="48472" y="241205"/>
                    <a:pt x="37845" y="252227"/>
                    <a:pt x="24516" y="252440"/>
                  </a:cubicBezTo>
                  <a:cubicBezTo>
                    <a:pt x="24390" y="252440"/>
                    <a:pt x="24255" y="252440"/>
                    <a:pt x="24130" y="252440"/>
                  </a:cubicBezTo>
                  <a:close/>
                </a:path>
              </a:pathLst>
            </a:custGeom>
            <a:solidFill>
              <a:srgbClr val="FFFFFF"/>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200"/>
                <a:buFont typeface="Arial"/>
                <a:buNone/>
              </a:pPr>
              <a:r>
                <a:t/>
              </a:r>
              <a:endParaRPr sz="1200">
                <a:solidFill>
                  <a:srgbClr val="3F3F3F"/>
                </a:solidFill>
                <a:latin typeface="Meiryo"/>
                <a:ea typeface="Meiryo"/>
                <a:cs typeface="Meiryo"/>
                <a:sym typeface="Meiryo"/>
              </a:endParaRPr>
            </a:p>
          </p:txBody>
        </p:sp>
        <p:sp>
          <p:nvSpPr>
            <p:cNvPr id="393" name="Google Shape;393;p7"/>
            <p:cNvSpPr/>
            <p:nvPr/>
          </p:nvSpPr>
          <p:spPr>
            <a:xfrm>
              <a:off x="3578338" y="2870454"/>
              <a:ext cx="251820" cy="48471"/>
            </a:xfrm>
            <a:custGeom>
              <a:rect b="b" l="l" r="r" t="t"/>
              <a:pathLst>
                <a:path extrusionOk="0" h="48471" w="251820">
                  <a:moveTo>
                    <a:pt x="227691" y="48472"/>
                  </a:moveTo>
                  <a:lnTo>
                    <a:pt x="24130" y="48472"/>
                  </a:lnTo>
                  <a:cubicBezTo>
                    <a:pt x="10800" y="48472"/>
                    <a:pt x="0" y="37624"/>
                    <a:pt x="0" y="24236"/>
                  </a:cubicBezTo>
                  <a:cubicBezTo>
                    <a:pt x="0" y="10848"/>
                    <a:pt x="10800" y="0"/>
                    <a:pt x="24130" y="0"/>
                  </a:cubicBezTo>
                  <a:lnTo>
                    <a:pt x="227691" y="0"/>
                  </a:lnTo>
                  <a:cubicBezTo>
                    <a:pt x="241020" y="0"/>
                    <a:pt x="251821" y="10848"/>
                    <a:pt x="251821" y="24236"/>
                  </a:cubicBezTo>
                  <a:cubicBezTo>
                    <a:pt x="251821" y="37624"/>
                    <a:pt x="241020" y="48472"/>
                    <a:pt x="227691" y="48472"/>
                  </a:cubicBezTo>
                  <a:close/>
                </a:path>
              </a:pathLst>
            </a:custGeom>
            <a:solidFill>
              <a:srgbClr val="FFFFFF"/>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200"/>
                <a:buFont typeface="Arial"/>
                <a:buNone/>
              </a:pPr>
              <a:r>
                <a:t/>
              </a:r>
              <a:endParaRPr sz="1200">
                <a:solidFill>
                  <a:srgbClr val="3F3F3F"/>
                </a:solidFill>
                <a:latin typeface="Meiryo"/>
                <a:ea typeface="Meiryo"/>
                <a:cs typeface="Meiryo"/>
                <a:sym typeface="Meiryo"/>
              </a:endParaRPr>
            </a:p>
          </p:txBody>
        </p:sp>
        <p:sp>
          <p:nvSpPr>
            <p:cNvPr id="394" name="Google Shape;394;p7"/>
            <p:cNvSpPr/>
            <p:nvPr/>
          </p:nvSpPr>
          <p:spPr>
            <a:xfrm>
              <a:off x="3119460" y="2006703"/>
              <a:ext cx="279253" cy="292563"/>
            </a:xfrm>
            <a:custGeom>
              <a:rect b="b" l="l" r="r" t="t"/>
              <a:pathLst>
                <a:path extrusionOk="0" h="292563" w="279253">
                  <a:moveTo>
                    <a:pt x="139203" y="134446"/>
                  </a:moveTo>
                  <a:lnTo>
                    <a:pt x="279254" y="122037"/>
                  </a:lnTo>
                  <a:cubicBezTo>
                    <a:pt x="279254" y="122037"/>
                    <a:pt x="261977" y="20537"/>
                    <a:pt x="163430" y="3184"/>
                  </a:cubicBezTo>
                  <a:cubicBezTo>
                    <a:pt x="64883" y="-14169"/>
                    <a:pt x="8129" y="40314"/>
                    <a:pt x="793" y="144334"/>
                  </a:cubicBezTo>
                  <a:cubicBezTo>
                    <a:pt x="-6542" y="248354"/>
                    <a:pt x="39401" y="292560"/>
                    <a:pt x="39401" y="292560"/>
                  </a:cubicBezTo>
                  <a:cubicBezTo>
                    <a:pt x="39401" y="292560"/>
                    <a:pt x="166808" y="295275"/>
                    <a:pt x="139203" y="134446"/>
                  </a:cubicBezTo>
                  <a:close/>
                </a:path>
              </a:pathLst>
            </a:custGeom>
            <a:solidFill>
              <a:srgbClr val="24285B"/>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200"/>
                <a:buFont typeface="Arial"/>
                <a:buNone/>
              </a:pPr>
              <a:r>
                <a:t/>
              </a:r>
              <a:endParaRPr sz="1200">
                <a:solidFill>
                  <a:srgbClr val="3F3F3F"/>
                </a:solidFill>
                <a:latin typeface="Meiryo"/>
                <a:ea typeface="Meiryo"/>
                <a:cs typeface="Meiryo"/>
                <a:sym typeface="Meiryo"/>
              </a:endParaRPr>
            </a:p>
          </p:txBody>
        </p:sp>
        <p:sp>
          <p:nvSpPr>
            <p:cNvPr id="395" name="Google Shape;395;p7"/>
            <p:cNvSpPr/>
            <p:nvPr/>
          </p:nvSpPr>
          <p:spPr>
            <a:xfrm>
              <a:off x="2987794" y="2021373"/>
              <a:ext cx="290067" cy="640715"/>
            </a:xfrm>
            <a:custGeom>
              <a:rect b="b" l="l" r="r" t="t"/>
              <a:pathLst>
                <a:path extrusionOk="0" h="640715" w="290067">
                  <a:moveTo>
                    <a:pt x="190178" y="5674"/>
                  </a:moveTo>
                  <a:cubicBezTo>
                    <a:pt x="190178" y="5674"/>
                    <a:pt x="70783" y="29522"/>
                    <a:pt x="70783" y="210515"/>
                  </a:cubicBezTo>
                  <a:cubicBezTo>
                    <a:pt x="70783" y="391508"/>
                    <a:pt x="-70522" y="479048"/>
                    <a:pt x="46170" y="587916"/>
                  </a:cubicBezTo>
                  <a:cubicBezTo>
                    <a:pt x="162863" y="696783"/>
                    <a:pt x="350112" y="625917"/>
                    <a:pt x="271255" y="479048"/>
                  </a:cubicBezTo>
                  <a:cubicBezTo>
                    <a:pt x="192398" y="332179"/>
                    <a:pt x="316619" y="279345"/>
                    <a:pt x="271255" y="120358"/>
                  </a:cubicBezTo>
                  <a:cubicBezTo>
                    <a:pt x="225891" y="-38629"/>
                    <a:pt x="190178" y="5674"/>
                    <a:pt x="190178" y="5674"/>
                  </a:cubicBezTo>
                  <a:close/>
                </a:path>
              </a:pathLst>
            </a:custGeom>
            <a:solidFill>
              <a:srgbClr val="24285B"/>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200"/>
                <a:buFont typeface="Arial"/>
                <a:buNone/>
              </a:pPr>
              <a:r>
                <a:t/>
              </a:r>
              <a:endParaRPr sz="1200">
                <a:solidFill>
                  <a:srgbClr val="3F3F3F"/>
                </a:solidFill>
                <a:latin typeface="Meiryo"/>
                <a:ea typeface="Meiryo"/>
                <a:cs typeface="Meiryo"/>
                <a:sym typeface="Meiryo"/>
              </a:endParaRPr>
            </a:p>
          </p:txBody>
        </p:sp>
      </p:grpSp>
      <p:grpSp>
        <p:nvGrpSpPr>
          <p:cNvPr id="396" name="Google Shape;396;p7"/>
          <p:cNvGrpSpPr/>
          <p:nvPr/>
        </p:nvGrpSpPr>
        <p:grpSpPr>
          <a:xfrm>
            <a:off x="1539313" y="3540712"/>
            <a:ext cx="912056" cy="609212"/>
            <a:chOff x="1821837" y="4301883"/>
            <a:chExt cx="2606619" cy="1741102"/>
          </a:xfrm>
        </p:grpSpPr>
        <p:sp>
          <p:nvSpPr>
            <p:cNvPr id="397" name="Google Shape;397;p7"/>
            <p:cNvSpPr/>
            <p:nvPr/>
          </p:nvSpPr>
          <p:spPr>
            <a:xfrm>
              <a:off x="1945962" y="5079756"/>
              <a:ext cx="565156" cy="826538"/>
            </a:xfrm>
            <a:custGeom>
              <a:rect b="b" l="l" r="r" t="t"/>
              <a:pathLst>
                <a:path extrusionOk="0" h="826538" w="565156">
                  <a:moveTo>
                    <a:pt x="0" y="474247"/>
                  </a:moveTo>
                  <a:cubicBezTo>
                    <a:pt x="0" y="474247"/>
                    <a:pt x="100381" y="0"/>
                    <a:pt x="352877" y="0"/>
                  </a:cubicBezTo>
                  <a:cubicBezTo>
                    <a:pt x="605373" y="0"/>
                    <a:pt x="739729" y="745494"/>
                    <a:pt x="125476" y="826539"/>
                  </a:cubicBezTo>
                  <a:close/>
                </a:path>
              </a:pathLst>
            </a:custGeom>
            <a:solidFill>
              <a:srgbClr val="F4A28C"/>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200"/>
                <a:buFont typeface="Arial"/>
                <a:buNone/>
              </a:pPr>
              <a:r>
                <a:t/>
              </a:r>
              <a:endParaRPr sz="1200">
                <a:solidFill>
                  <a:srgbClr val="3F3F3F"/>
                </a:solidFill>
                <a:latin typeface="Meiryo"/>
                <a:ea typeface="Meiryo"/>
                <a:cs typeface="Meiryo"/>
                <a:sym typeface="Meiryo"/>
              </a:endParaRPr>
            </a:p>
          </p:txBody>
        </p:sp>
        <p:sp>
          <p:nvSpPr>
            <p:cNvPr id="398" name="Google Shape;398;p7"/>
            <p:cNvSpPr/>
            <p:nvPr/>
          </p:nvSpPr>
          <p:spPr>
            <a:xfrm>
              <a:off x="1945962" y="5079756"/>
              <a:ext cx="565156" cy="826538"/>
            </a:xfrm>
            <a:custGeom>
              <a:rect b="b" l="l" r="r" t="t"/>
              <a:pathLst>
                <a:path extrusionOk="0" h="826538" w="565156">
                  <a:moveTo>
                    <a:pt x="0" y="474247"/>
                  </a:moveTo>
                  <a:cubicBezTo>
                    <a:pt x="0" y="474247"/>
                    <a:pt x="100381" y="0"/>
                    <a:pt x="352877" y="0"/>
                  </a:cubicBezTo>
                  <a:cubicBezTo>
                    <a:pt x="605373" y="0"/>
                    <a:pt x="739729" y="745494"/>
                    <a:pt x="125476" y="826539"/>
                  </a:cubicBezTo>
                  <a:close/>
                </a:path>
              </a:pathLst>
            </a:custGeom>
            <a:solidFill>
              <a:srgbClr val="000000">
                <a:alpha val="9411"/>
              </a:srgbClr>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200"/>
                <a:buFont typeface="Arial"/>
                <a:buNone/>
              </a:pPr>
              <a:r>
                <a:t/>
              </a:r>
              <a:endParaRPr sz="1200">
                <a:solidFill>
                  <a:srgbClr val="3F3F3F"/>
                </a:solidFill>
                <a:latin typeface="Meiryo"/>
                <a:ea typeface="Meiryo"/>
                <a:cs typeface="Meiryo"/>
                <a:sym typeface="Meiryo"/>
              </a:endParaRPr>
            </a:p>
          </p:txBody>
        </p:sp>
        <p:sp>
          <p:nvSpPr>
            <p:cNvPr id="399" name="Google Shape;399;p7"/>
            <p:cNvSpPr/>
            <p:nvPr/>
          </p:nvSpPr>
          <p:spPr>
            <a:xfrm>
              <a:off x="2166993" y="4301883"/>
              <a:ext cx="2168707" cy="1399570"/>
            </a:xfrm>
            <a:custGeom>
              <a:rect b="b" l="l" r="r" t="t"/>
              <a:pathLst>
                <a:path extrusionOk="0" h="1399570" w="2168707">
                  <a:moveTo>
                    <a:pt x="0" y="0"/>
                  </a:moveTo>
                  <a:lnTo>
                    <a:pt x="2168708" y="0"/>
                  </a:lnTo>
                  <a:lnTo>
                    <a:pt x="2168708" y="1399571"/>
                  </a:lnTo>
                  <a:lnTo>
                    <a:pt x="0" y="1399571"/>
                  </a:lnTo>
                  <a:close/>
                </a:path>
              </a:pathLst>
            </a:custGeom>
            <a:solidFill>
              <a:srgbClr val="95D8D6"/>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200"/>
                <a:buFont typeface="Arial"/>
                <a:buNone/>
              </a:pPr>
              <a:r>
                <a:t/>
              </a:r>
              <a:endParaRPr sz="1200">
                <a:solidFill>
                  <a:srgbClr val="3F3F3F"/>
                </a:solidFill>
                <a:latin typeface="Meiryo"/>
                <a:ea typeface="Meiryo"/>
                <a:cs typeface="Meiryo"/>
                <a:sym typeface="Meiryo"/>
              </a:endParaRPr>
            </a:p>
          </p:txBody>
        </p:sp>
        <p:sp>
          <p:nvSpPr>
            <p:cNvPr id="400" name="Google Shape;400;p7"/>
            <p:cNvSpPr/>
            <p:nvPr/>
          </p:nvSpPr>
          <p:spPr>
            <a:xfrm>
              <a:off x="2343238" y="4426746"/>
              <a:ext cx="1816120" cy="1127257"/>
            </a:xfrm>
            <a:custGeom>
              <a:rect b="b" l="l" r="r" t="t"/>
              <a:pathLst>
                <a:path extrusionOk="0" h="1127257" w="1816120">
                  <a:moveTo>
                    <a:pt x="0" y="0"/>
                  </a:moveTo>
                  <a:lnTo>
                    <a:pt x="1816120" y="0"/>
                  </a:lnTo>
                  <a:lnTo>
                    <a:pt x="1816120" y="1127257"/>
                  </a:lnTo>
                  <a:lnTo>
                    <a:pt x="0" y="1127257"/>
                  </a:lnTo>
                  <a:close/>
                </a:path>
              </a:pathLst>
            </a:custGeom>
            <a:solidFill>
              <a:srgbClr val="FFFFFF"/>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200"/>
                <a:buFont typeface="Arial"/>
                <a:buNone/>
              </a:pPr>
              <a:r>
                <a:t/>
              </a:r>
              <a:endParaRPr sz="1200">
                <a:solidFill>
                  <a:srgbClr val="3F3F3F"/>
                </a:solidFill>
                <a:latin typeface="Meiryo"/>
                <a:ea typeface="Meiryo"/>
                <a:cs typeface="Meiryo"/>
                <a:sym typeface="Meiryo"/>
              </a:endParaRPr>
            </a:p>
          </p:txBody>
        </p:sp>
        <p:sp>
          <p:nvSpPr>
            <p:cNvPr id="401" name="Google Shape;401;p7"/>
            <p:cNvSpPr/>
            <p:nvPr/>
          </p:nvSpPr>
          <p:spPr>
            <a:xfrm>
              <a:off x="2912993" y="4578462"/>
              <a:ext cx="595100" cy="825882"/>
            </a:xfrm>
            <a:custGeom>
              <a:rect b="b" l="l" r="r" t="t"/>
              <a:pathLst>
                <a:path extrusionOk="0" h="1209174" w="871286">
                  <a:moveTo>
                    <a:pt x="108006" y="898083"/>
                  </a:moveTo>
                  <a:lnTo>
                    <a:pt x="0" y="898083"/>
                  </a:lnTo>
                  <a:lnTo>
                    <a:pt x="0" y="722616"/>
                  </a:lnTo>
                  <a:lnTo>
                    <a:pt x="142946" y="722616"/>
                  </a:lnTo>
                  <a:lnTo>
                    <a:pt x="190627" y="487334"/>
                  </a:lnTo>
                  <a:lnTo>
                    <a:pt x="0" y="487334"/>
                  </a:lnTo>
                  <a:lnTo>
                    <a:pt x="0" y="311091"/>
                  </a:lnTo>
                  <a:lnTo>
                    <a:pt x="226339" y="311091"/>
                  </a:lnTo>
                  <a:lnTo>
                    <a:pt x="289077" y="0"/>
                  </a:lnTo>
                  <a:lnTo>
                    <a:pt x="466964" y="0"/>
                  </a:lnTo>
                  <a:lnTo>
                    <a:pt x="404129" y="311091"/>
                  </a:lnTo>
                  <a:lnTo>
                    <a:pt x="579603" y="311091"/>
                  </a:lnTo>
                  <a:lnTo>
                    <a:pt x="640796" y="0"/>
                  </a:lnTo>
                  <a:lnTo>
                    <a:pt x="825053" y="0"/>
                  </a:lnTo>
                  <a:lnTo>
                    <a:pt x="761253" y="311091"/>
                  </a:lnTo>
                  <a:lnTo>
                    <a:pt x="870804" y="311091"/>
                  </a:lnTo>
                  <a:lnTo>
                    <a:pt x="870804" y="487334"/>
                  </a:lnTo>
                  <a:lnTo>
                    <a:pt x="725830" y="487334"/>
                  </a:lnTo>
                  <a:lnTo>
                    <a:pt x="678246" y="722616"/>
                  </a:lnTo>
                  <a:lnTo>
                    <a:pt x="871286" y="722616"/>
                  </a:lnTo>
                  <a:lnTo>
                    <a:pt x="871286" y="898083"/>
                  </a:lnTo>
                  <a:lnTo>
                    <a:pt x="642534" y="898083"/>
                  </a:lnTo>
                  <a:lnTo>
                    <a:pt x="579699" y="1209174"/>
                  </a:lnTo>
                  <a:lnTo>
                    <a:pt x="402682" y="1209174"/>
                  </a:lnTo>
                  <a:lnTo>
                    <a:pt x="463779" y="898083"/>
                  </a:lnTo>
                  <a:lnTo>
                    <a:pt x="287533" y="898083"/>
                  </a:lnTo>
                  <a:lnTo>
                    <a:pt x="224795" y="1209174"/>
                  </a:lnTo>
                  <a:lnTo>
                    <a:pt x="45268" y="1209174"/>
                  </a:lnTo>
                  <a:close/>
                  <a:moveTo>
                    <a:pt x="369286" y="487334"/>
                  </a:moveTo>
                  <a:lnTo>
                    <a:pt x="322473" y="722616"/>
                  </a:lnTo>
                  <a:lnTo>
                    <a:pt x="498719" y="722616"/>
                  </a:lnTo>
                  <a:lnTo>
                    <a:pt x="544759" y="487334"/>
                  </a:lnTo>
                  <a:close/>
                </a:path>
              </a:pathLst>
            </a:custGeom>
            <a:solidFill>
              <a:srgbClr val="3AB8B5"/>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200"/>
                <a:buFont typeface="Arial"/>
                <a:buNone/>
              </a:pPr>
              <a:r>
                <a:t/>
              </a:r>
              <a:endParaRPr sz="1200">
                <a:solidFill>
                  <a:srgbClr val="3F3F3F"/>
                </a:solidFill>
                <a:latin typeface="Meiryo"/>
                <a:ea typeface="Meiryo"/>
                <a:cs typeface="Meiryo"/>
                <a:sym typeface="Meiryo"/>
              </a:endParaRPr>
            </a:p>
          </p:txBody>
        </p:sp>
        <p:sp>
          <p:nvSpPr>
            <p:cNvPr id="402" name="Google Shape;402;p7"/>
            <p:cNvSpPr/>
            <p:nvPr/>
          </p:nvSpPr>
          <p:spPr>
            <a:xfrm>
              <a:off x="2166896" y="5224396"/>
              <a:ext cx="367731" cy="477349"/>
            </a:xfrm>
            <a:custGeom>
              <a:rect b="b" l="l" r="r" t="t"/>
              <a:pathLst>
                <a:path extrusionOk="0" h="477349" w="367731">
                  <a:moveTo>
                    <a:pt x="358282" y="160635"/>
                  </a:moveTo>
                  <a:cubicBezTo>
                    <a:pt x="316972" y="256706"/>
                    <a:pt x="191303" y="315163"/>
                    <a:pt x="189372" y="441771"/>
                  </a:cubicBezTo>
                  <a:cubicBezTo>
                    <a:pt x="189372" y="453501"/>
                    <a:pt x="189372" y="465425"/>
                    <a:pt x="189372" y="477349"/>
                  </a:cubicBezTo>
                  <a:lnTo>
                    <a:pt x="0" y="477349"/>
                  </a:lnTo>
                  <a:lnTo>
                    <a:pt x="0" y="423933"/>
                  </a:lnTo>
                  <a:lnTo>
                    <a:pt x="292069" y="0"/>
                  </a:lnTo>
                  <a:cubicBezTo>
                    <a:pt x="292069" y="0"/>
                    <a:pt x="399593" y="64370"/>
                    <a:pt x="358282" y="160635"/>
                  </a:cubicBezTo>
                  <a:close/>
                </a:path>
              </a:pathLst>
            </a:custGeom>
            <a:solidFill>
              <a:srgbClr val="000000">
                <a:alpha val="9411"/>
              </a:srgbClr>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200"/>
                <a:buFont typeface="Arial"/>
                <a:buNone/>
              </a:pPr>
              <a:r>
                <a:t/>
              </a:r>
              <a:endParaRPr sz="1200">
                <a:solidFill>
                  <a:srgbClr val="3F3F3F"/>
                </a:solidFill>
                <a:latin typeface="Meiryo"/>
                <a:ea typeface="Meiryo"/>
                <a:cs typeface="Meiryo"/>
                <a:sym typeface="Meiryo"/>
              </a:endParaRPr>
            </a:p>
          </p:txBody>
        </p:sp>
        <p:sp>
          <p:nvSpPr>
            <p:cNvPr id="403" name="Google Shape;403;p7"/>
            <p:cNvSpPr/>
            <p:nvPr/>
          </p:nvSpPr>
          <p:spPr>
            <a:xfrm>
              <a:off x="1916994" y="5194297"/>
              <a:ext cx="550710" cy="719361"/>
            </a:xfrm>
            <a:custGeom>
              <a:rect b="b" l="l" r="r" t="t"/>
              <a:pathLst>
                <a:path extrusionOk="0" h="719361" w="550710">
                  <a:moveTo>
                    <a:pt x="226834" y="183560"/>
                  </a:moveTo>
                  <a:cubicBezTo>
                    <a:pt x="226834" y="183560"/>
                    <a:pt x="421708" y="-16628"/>
                    <a:pt x="505874" y="1113"/>
                  </a:cubicBezTo>
                  <a:cubicBezTo>
                    <a:pt x="575368" y="15848"/>
                    <a:pt x="575465" y="154671"/>
                    <a:pt x="424121" y="270325"/>
                  </a:cubicBezTo>
                  <a:cubicBezTo>
                    <a:pt x="362001" y="317323"/>
                    <a:pt x="323267" y="389090"/>
                    <a:pt x="317949" y="467023"/>
                  </a:cubicBezTo>
                  <a:cubicBezTo>
                    <a:pt x="313606" y="531587"/>
                    <a:pt x="292468" y="608463"/>
                    <a:pt x="227124" y="666532"/>
                  </a:cubicBezTo>
                  <a:cubicBezTo>
                    <a:pt x="89776" y="788681"/>
                    <a:pt x="-12149" y="682334"/>
                    <a:pt x="1170" y="517433"/>
                  </a:cubicBezTo>
                  <a:cubicBezTo>
                    <a:pt x="14490" y="352533"/>
                    <a:pt x="23081" y="303673"/>
                    <a:pt x="226834" y="183560"/>
                  </a:cubicBezTo>
                  <a:close/>
                </a:path>
              </a:pathLst>
            </a:custGeom>
            <a:solidFill>
              <a:srgbClr val="F4A28C"/>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200"/>
                <a:buFont typeface="Arial"/>
                <a:buNone/>
              </a:pPr>
              <a:r>
                <a:t/>
              </a:r>
              <a:endParaRPr sz="1200">
                <a:solidFill>
                  <a:srgbClr val="3F3F3F"/>
                </a:solidFill>
                <a:latin typeface="Meiryo"/>
                <a:ea typeface="Meiryo"/>
                <a:cs typeface="Meiryo"/>
                <a:sym typeface="Meiryo"/>
              </a:endParaRPr>
            </a:p>
          </p:txBody>
        </p:sp>
        <p:sp>
          <p:nvSpPr>
            <p:cNvPr id="404" name="Google Shape;404;p7"/>
            <p:cNvSpPr/>
            <p:nvPr/>
          </p:nvSpPr>
          <p:spPr>
            <a:xfrm>
              <a:off x="1821837" y="5780463"/>
              <a:ext cx="450169" cy="262231"/>
            </a:xfrm>
            <a:custGeom>
              <a:rect b="b" l="l" r="r" t="t"/>
              <a:pathLst>
                <a:path extrusionOk="0" h="262231" w="450169">
                  <a:moveTo>
                    <a:pt x="439456" y="262232"/>
                  </a:moveTo>
                  <a:lnTo>
                    <a:pt x="450169" y="113230"/>
                  </a:lnTo>
                  <a:lnTo>
                    <a:pt x="78085" y="0"/>
                  </a:lnTo>
                  <a:lnTo>
                    <a:pt x="0" y="262232"/>
                  </a:lnTo>
                  <a:lnTo>
                    <a:pt x="439456" y="262232"/>
                  </a:lnTo>
                  <a:close/>
                </a:path>
              </a:pathLst>
            </a:custGeom>
            <a:solidFill>
              <a:srgbClr val="3AB8B5"/>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200"/>
                <a:buFont typeface="Arial"/>
                <a:buNone/>
              </a:pPr>
              <a:r>
                <a:t/>
              </a:r>
              <a:endParaRPr sz="1200">
                <a:solidFill>
                  <a:srgbClr val="3F3F3F"/>
                </a:solidFill>
                <a:latin typeface="Meiryo"/>
                <a:ea typeface="Meiryo"/>
                <a:cs typeface="Meiryo"/>
                <a:sym typeface="Meiryo"/>
              </a:endParaRPr>
            </a:p>
          </p:txBody>
        </p:sp>
        <p:sp>
          <p:nvSpPr>
            <p:cNvPr id="405" name="Google Shape;405;p7"/>
            <p:cNvSpPr/>
            <p:nvPr/>
          </p:nvSpPr>
          <p:spPr>
            <a:xfrm>
              <a:off x="2068639" y="5839598"/>
              <a:ext cx="203367" cy="203096"/>
            </a:xfrm>
            <a:custGeom>
              <a:rect b="b" l="l" r="r" t="t"/>
              <a:pathLst>
                <a:path extrusionOk="0" h="203096" w="203367">
                  <a:moveTo>
                    <a:pt x="192654" y="203096"/>
                  </a:moveTo>
                  <a:lnTo>
                    <a:pt x="203368" y="54094"/>
                  </a:lnTo>
                  <a:lnTo>
                    <a:pt x="25674" y="0"/>
                  </a:lnTo>
                  <a:lnTo>
                    <a:pt x="0" y="203096"/>
                  </a:lnTo>
                  <a:lnTo>
                    <a:pt x="192654" y="203096"/>
                  </a:lnTo>
                  <a:close/>
                </a:path>
              </a:pathLst>
            </a:custGeom>
            <a:solidFill>
              <a:srgbClr val="000000">
                <a:alpha val="9411"/>
              </a:srgbClr>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200"/>
                <a:buFont typeface="Arial"/>
                <a:buNone/>
              </a:pPr>
              <a:r>
                <a:t/>
              </a:r>
              <a:endParaRPr sz="1200">
                <a:solidFill>
                  <a:srgbClr val="3F3F3F"/>
                </a:solidFill>
                <a:latin typeface="Meiryo"/>
                <a:ea typeface="Meiryo"/>
                <a:cs typeface="Meiryo"/>
                <a:sym typeface="Meiryo"/>
              </a:endParaRPr>
            </a:p>
          </p:txBody>
        </p:sp>
        <p:sp>
          <p:nvSpPr>
            <p:cNvPr id="406" name="Google Shape;406;p7"/>
            <p:cNvSpPr/>
            <p:nvPr/>
          </p:nvSpPr>
          <p:spPr>
            <a:xfrm>
              <a:off x="2220755" y="5157214"/>
              <a:ext cx="58877" cy="59135"/>
            </a:xfrm>
            <a:custGeom>
              <a:rect b="b" l="l" r="r" t="t"/>
              <a:pathLst>
                <a:path extrusionOk="0" h="59135" w="58877">
                  <a:moveTo>
                    <a:pt x="58877" y="29568"/>
                  </a:moveTo>
                  <a:cubicBezTo>
                    <a:pt x="58877" y="45897"/>
                    <a:pt x="45697" y="59135"/>
                    <a:pt x="29439" y="59135"/>
                  </a:cubicBezTo>
                  <a:cubicBezTo>
                    <a:pt x="13180" y="59135"/>
                    <a:pt x="0" y="45898"/>
                    <a:pt x="0" y="29568"/>
                  </a:cubicBezTo>
                  <a:cubicBezTo>
                    <a:pt x="0" y="13238"/>
                    <a:pt x="13180" y="0"/>
                    <a:pt x="29439" y="0"/>
                  </a:cubicBezTo>
                  <a:cubicBezTo>
                    <a:pt x="45697" y="0"/>
                    <a:pt x="58877" y="13238"/>
                    <a:pt x="58877" y="29568"/>
                  </a:cubicBezTo>
                  <a:close/>
                </a:path>
              </a:pathLst>
            </a:custGeom>
            <a:solidFill>
              <a:srgbClr val="000000">
                <a:alpha val="9411"/>
              </a:srgbClr>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200"/>
                <a:buFont typeface="Arial"/>
                <a:buNone/>
              </a:pPr>
              <a:r>
                <a:t/>
              </a:r>
              <a:endParaRPr sz="1200">
                <a:solidFill>
                  <a:srgbClr val="3F3F3F"/>
                </a:solidFill>
                <a:latin typeface="Meiryo"/>
                <a:ea typeface="Meiryo"/>
                <a:cs typeface="Meiryo"/>
                <a:sym typeface="Meiryo"/>
              </a:endParaRPr>
            </a:p>
          </p:txBody>
        </p:sp>
        <p:sp>
          <p:nvSpPr>
            <p:cNvPr id="407" name="Google Shape;407;p7"/>
            <p:cNvSpPr/>
            <p:nvPr/>
          </p:nvSpPr>
          <p:spPr>
            <a:xfrm rot="-5400000">
              <a:off x="2097885" y="4929785"/>
              <a:ext cx="311083" cy="26853"/>
            </a:xfrm>
            <a:custGeom>
              <a:rect b="b" l="l" r="r" t="t"/>
              <a:pathLst>
                <a:path extrusionOk="0" h="26853" w="311083">
                  <a:moveTo>
                    <a:pt x="301046" y="0"/>
                  </a:moveTo>
                  <a:cubicBezTo>
                    <a:pt x="306590" y="0"/>
                    <a:pt x="311084" y="0"/>
                    <a:pt x="311084" y="0"/>
                  </a:cubicBezTo>
                  <a:lnTo>
                    <a:pt x="311084" y="26853"/>
                  </a:lnTo>
                  <a:cubicBezTo>
                    <a:pt x="311084" y="26853"/>
                    <a:pt x="306590" y="26853"/>
                    <a:pt x="301046" y="26853"/>
                  </a:cubicBezTo>
                  <a:lnTo>
                    <a:pt x="10038" y="26853"/>
                  </a:lnTo>
                  <a:cubicBezTo>
                    <a:pt x="4494" y="26853"/>
                    <a:pt x="0" y="26853"/>
                    <a:pt x="0" y="26853"/>
                  </a:cubicBezTo>
                  <a:lnTo>
                    <a:pt x="0" y="0"/>
                  </a:lnTo>
                  <a:cubicBezTo>
                    <a:pt x="0" y="0"/>
                    <a:pt x="4494" y="0"/>
                    <a:pt x="10038" y="0"/>
                  </a:cubicBezTo>
                  <a:close/>
                </a:path>
              </a:pathLst>
            </a:custGeom>
            <a:solidFill>
              <a:srgbClr val="000000">
                <a:alpha val="9411"/>
              </a:srgbClr>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200"/>
                <a:buFont typeface="Arial"/>
                <a:buNone/>
              </a:pPr>
              <a:r>
                <a:t/>
              </a:r>
              <a:endParaRPr sz="1200">
                <a:solidFill>
                  <a:srgbClr val="3F3F3F"/>
                </a:solidFill>
                <a:latin typeface="Meiryo"/>
                <a:ea typeface="Meiryo"/>
                <a:cs typeface="Meiryo"/>
                <a:sym typeface="Meiryo"/>
              </a:endParaRPr>
            </a:p>
          </p:txBody>
        </p:sp>
        <p:sp>
          <p:nvSpPr>
            <p:cNvPr id="408" name="Google Shape;408;p7"/>
            <p:cNvSpPr/>
            <p:nvPr/>
          </p:nvSpPr>
          <p:spPr>
            <a:xfrm>
              <a:off x="4214086" y="4957898"/>
              <a:ext cx="87061" cy="87442"/>
            </a:xfrm>
            <a:custGeom>
              <a:rect b="b" l="l" r="r" t="t"/>
              <a:pathLst>
                <a:path extrusionOk="0" h="87442" w="87061">
                  <a:moveTo>
                    <a:pt x="87061" y="43721"/>
                  </a:moveTo>
                  <a:cubicBezTo>
                    <a:pt x="87061" y="67868"/>
                    <a:pt x="67572" y="87443"/>
                    <a:pt x="43530" y="87443"/>
                  </a:cubicBezTo>
                  <a:cubicBezTo>
                    <a:pt x="19489" y="87443"/>
                    <a:pt x="0" y="67868"/>
                    <a:pt x="0" y="43721"/>
                  </a:cubicBezTo>
                  <a:cubicBezTo>
                    <a:pt x="0" y="19575"/>
                    <a:pt x="19489" y="0"/>
                    <a:pt x="43530" y="0"/>
                  </a:cubicBezTo>
                  <a:cubicBezTo>
                    <a:pt x="67572" y="0"/>
                    <a:pt x="87061" y="19575"/>
                    <a:pt x="87061" y="43721"/>
                  </a:cubicBezTo>
                  <a:close/>
                </a:path>
              </a:pathLst>
            </a:custGeom>
            <a:solidFill>
              <a:srgbClr val="000000">
                <a:alpha val="9411"/>
              </a:srgbClr>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200"/>
                <a:buFont typeface="Arial"/>
                <a:buNone/>
              </a:pPr>
              <a:r>
                <a:t/>
              </a:r>
              <a:endParaRPr sz="1200">
                <a:solidFill>
                  <a:srgbClr val="3F3F3F"/>
                </a:solidFill>
                <a:latin typeface="Meiryo"/>
                <a:ea typeface="Meiryo"/>
                <a:cs typeface="Meiryo"/>
                <a:sym typeface="Meiryo"/>
              </a:endParaRPr>
            </a:p>
          </p:txBody>
        </p:sp>
        <p:sp>
          <p:nvSpPr>
            <p:cNvPr id="409" name="Google Shape;409;p7"/>
            <p:cNvSpPr/>
            <p:nvPr/>
          </p:nvSpPr>
          <p:spPr>
            <a:xfrm>
              <a:off x="3190627" y="4638839"/>
              <a:ext cx="758703" cy="1062517"/>
            </a:xfrm>
            <a:custGeom>
              <a:rect b="b" l="l" r="r" t="t"/>
              <a:pathLst>
                <a:path extrusionOk="0" h="1062517" w="758703">
                  <a:moveTo>
                    <a:pt x="758704" y="1062518"/>
                  </a:moveTo>
                  <a:lnTo>
                    <a:pt x="465283" y="1060579"/>
                  </a:lnTo>
                  <a:cubicBezTo>
                    <a:pt x="417023" y="936491"/>
                    <a:pt x="436327" y="859809"/>
                    <a:pt x="405730" y="735431"/>
                  </a:cubicBezTo>
                  <a:cubicBezTo>
                    <a:pt x="346081" y="494139"/>
                    <a:pt x="181418" y="697235"/>
                    <a:pt x="41464" y="459530"/>
                  </a:cubicBezTo>
                  <a:cubicBezTo>
                    <a:pt x="-10174" y="372281"/>
                    <a:pt x="-13166" y="259730"/>
                    <a:pt x="30171" y="160848"/>
                  </a:cubicBezTo>
                  <a:cubicBezTo>
                    <a:pt x="52371" y="110243"/>
                    <a:pt x="55459" y="106753"/>
                    <a:pt x="112310" y="86977"/>
                  </a:cubicBezTo>
                  <a:cubicBezTo>
                    <a:pt x="129287" y="80792"/>
                    <a:pt x="147414" y="78475"/>
                    <a:pt x="165396" y="80191"/>
                  </a:cubicBezTo>
                  <a:cubicBezTo>
                    <a:pt x="156902" y="116060"/>
                    <a:pt x="148437" y="151900"/>
                    <a:pt x="140011" y="187701"/>
                  </a:cubicBezTo>
                  <a:cubicBezTo>
                    <a:pt x="130359" y="228999"/>
                    <a:pt x="120707" y="270781"/>
                    <a:pt x="121286" y="313146"/>
                  </a:cubicBezTo>
                  <a:cubicBezTo>
                    <a:pt x="121865" y="355510"/>
                    <a:pt x="134799" y="399328"/>
                    <a:pt x="164430" y="429478"/>
                  </a:cubicBezTo>
                  <a:cubicBezTo>
                    <a:pt x="194062" y="459627"/>
                    <a:pt x="239233" y="473490"/>
                    <a:pt x="282378" y="477949"/>
                  </a:cubicBezTo>
                  <a:cubicBezTo>
                    <a:pt x="309239" y="482157"/>
                    <a:pt x="336738" y="478802"/>
                    <a:pt x="361814" y="468255"/>
                  </a:cubicBezTo>
                  <a:cubicBezTo>
                    <a:pt x="411136" y="444310"/>
                    <a:pt x="443373" y="396032"/>
                    <a:pt x="458334" y="344168"/>
                  </a:cubicBezTo>
                  <a:cubicBezTo>
                    <a:pt x="469607" y="301512"/>
                    <a:pt x="472561" y="257074"/>
                    <a:pt x="467021" y="213294"/>
                  </a:cubicBezTo>
                  <a:cubicBezTo>
                    <a:pt x="462001" y="166180"/>
                    <a:pt x="445786" y="128662"/>
                    <a:pt x="405730" y="101906"/>
                  </a:cubicBezTo>
                  <a:cubicBezTo>
                    <a:pt x="358165" y="70438"/>
                    <a:pt x="300939" y="57157"/>
                    <a:pt x="244445" y="64486"/>
                  </a:cubicBezTo>
                  <a:cubicBezTo>
                    <a:pt x="249465" y="33173"/>
                    <a:pt x="278517" y="10101"/>
                    <a:pt x="309307" y="3121"/>
                  </a:cubicBezTo>
                  <a:cubicBezTo>
                    <a:pt x="347915" y="-5410"/>
                    <a:pt x="388646" y="4769"/>
                    <a:pt x="424262" y="18923"/>
                  </a:cubicBezTo>
                  <a:cubicBezTo>
                    <a:pt x="438354" y="24642"/>
                    <a:pt x="542596" y="64098"/>
                    <a:pt x="543947" y="75344"/>
                  </a:cubicBezTo>
                  <a:lnTo>
                    <a:pt x="567691" y="265643"/>
                  </a:lnTo>
                  <a:cubicBezTo>
                    <a:pt x="571716" y="282822"/>
                    <a:pt x="566388" y="300853"/>
                    <a:pt x="553695" y="313049"/>
                  </a:cubicBezTo>
                  <a:cubicBezTo>
                    <a:pt x="513061" y="366077"/>
                    <a:pt x="472812" y="419202"/>
                    <a:pt x="432466" y="472424"/>
                  </a:cubicBezTo>
                  <a:lnTo>
                    <a:pt x="535550" y="708481"/>
                  </a:lnTo>
                  <a:close/>
                </a:path>
              </a:pathLst>
            </a:custGeom>
            <a:solidFill>
              <a:srgbClr val="000000">
                <a:alpha val="11372"/>
              </a:srgbClr>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200"/>
                <a:buFont typeface="Arial"/>
                <a:buNone/>
              </a:pPr>
              <a:r>
                <a:t/>
              </a:r>
              <a:endParaRPr sz="1200">
                <a:solidFill>
                  <a:srgbClr val="3F3F3F"/>
                </a:solidFill>
                <a:latin typeface="Meiryo"/>
                <a:ea typeface="Meiryo"/>
                <a:cs typeface="Meiryo"/>
                <a:sym typeface="Meiryo"/>
              </a:endParaRPr>
            </a:p>
          </p:txBody>
        </p:sp>
        <p:sp>
          <p:nvSpPr>
            <p:cNvPr id="410" name="Google Shape;410;p7"/>
            <p:cNvSpPr/>
            <p:nvPr/>
          </p:nvSpPr>
          <p:spPr>
            <a:xfrm>
              <a:off x="3270025" y="4912121"/>
              <a:ext cx="49033" cy="73018"/>
            </a:xfrm>
            <a:custGeom>
              <a:rect b="b" l="l" r="r" t="t"/>
              <a:pathLst>
                <a:path extrusionOk="0" h="73018" w="49033">
                  <a:moveTo>
                    <a:pt x="29438" y="62161"/>
                  </a:moveTo>
                  <a:lnTo>
                    <a:pt x="37449" y="59641"/>
                  </a:lnTo>
                  <a:lnTo>
                    <a:pt x="37449" y="48104"/>
                  </a:lnTo>
                  <a:cubicBezTo>
                    <a:pt x="37449" y="46844"/>
                    <a:pt x="35325" y="44420"/>
                    <a:pt x="35036" y="44614"/>
                  </a:cubicBezTo>
                  <a:cubicBezTo>
                    <a:pt x="30113" y="46650"/>
                    <a:pt x="27604" y="43160"/>
                    <a:pt x="28183" y="40058"/>
                  </a:cubicBezTo>
                  <a:cubicBezTo>
                    <a:pt x="28762" y="36956"/>
                    <a:pt x="33491" y="35114"/>
                    <a:pt x="36580" y="32593"/>
                  </a:cubicBezTo>
                  <a:cubicBezTo>
                    <a:pt x="37159" y="32109"/>
                    <a:pt x="38414" y="32593"/>
                    <a:pt x="39958" y="32109"/>
                  </a:cubicBezTo>
                  <a:lnTo>
                    <a:pt x="38800" y="26098"/>
                  </a:lnTo>
                  <a:cubicBezTo>
                    <a:pt x="47197" y="18149"/>
                    <a:pt x="50479" y="12235"/>
                    <a:pt x="48452" y="9036"/>
                  </a:cubicBezTo>
                  <a:cubicBezTo>
                    <a:pt x="43530" y="2153"/>
                    <a:pt x="33009" y="-2015"/>
                    <a:pt x="28279" y="990"/>
                  </a:cubicBezTo>
                  <a:cubicBezTo>
                    <a:pt x="20944" y="5837"/>
                    <a:pt x="20944" y="9618"/>
                    <a:pt x="26252" y="19700"/>
                  </a:cubicBezTo>
                  <a:lnTo>
                    <a:pt x="5211" y="48783"/>
                  </a:lnTo>
                  <a:cubicBezTo>
                    <a:pt x="3339" y="49006"/>
                    <a:pt x="1582" y="49820"/>
                    <a:pt x="192" y="51109"/>
                  </a:cubicBezTo>
                  <a:cubicBezTo>
                    <a:pt x="-677" y="52176"/>
                    <a:pt x="1640" y="55666"/>
                    <a:pt x="2412" y="57993"/>
                  </a:cubicBezTo>
                  <a:lnTo>
                    <a:pt x="5694" y="66911"/>
                  </a:lnTo>
                  <a:lnTo>
                    <a:pt x="44302" y="73019"/>
                  </a:lnTo>
                  <a:close/>
                </a:path>
              </a:pathLst>
            </a:custGeom>
            <a:solidFill>
              <a:srgbClr val="68E1FD"/>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200"/>
                <a:buFont typeface="Arial"/>
                <a:buNone/>
              </a:pPr>
              <a:r>
                <a:t/>
              </a:r>
              <a:endParaRPr sz="1200">
                <a:solidFill>
                  <a:srgbClr val="3F3F3F"/>
                </a:solidFill>
                <a:latin typeface="Meiryo"/>
                <a:ea typeface="Meiryo"/>
                <a:cs typeface="Meiryo"/>
                <a:sym typeface="Meiryo"/>
              </a:endParaRPr>
            </a:p>
          </p:txBody>
        </p:sp>
        <p:sp>
          <p:nvSpPr>
            <p:cNvPr id="411" name="Google Shape;411;p7"/>
            <p:cNvSpPr/>
            <p:nvPr/>
          </p:nvSpPr>
          <p:spPr>
            <a:xfrm>
              <a:off x="3312994" y="4940533"/>
              <a:ext cx="30480" cy="32682"/>
            </a:xfrm>
            <a:custGeom>
              <a:rect b="b" l="l" r="r" t="t"/>
              <a:pathLst>
                <a:path extrusionOk="0" h="32682" w="30480">
                  <a:moveTo>
                    <a:pt x="27296" y="27448"/>
                  </a:moveTo>
                  <a:lnTo>
                    <a:pt x="27296" y="12712"/>
                  </a:lnTo>
                  <a:cubicBezTo>
                    <a:pt x="23850" y="9717"/>
                    <a:pt x="20626" y="6479"/>
                    <a:pt x="17644" y="3018"/>
                  </a:cubicBezTo>
                  <a:cubicBezTo>
                    <a:pt x="12625" y="-2798"/>
                    <a:pt x="7316" y="1273"/>
                    <a:pt x="2973" y="3018"/>
                  </a:cubicBezTo>
                  <a:cubicBezTo>
                    <a:pt x="-1371" y="4763"/>
                    <a:pt x="-792" y="9029"/>
                    <a:pt x="3648" y="11743"/>
                  </a:cubicBezTo>
                  <a:cubicBezTo>
                    <a:pt x="4420" y="11743"/>
                    <a:pt x="4710" y="13779"/>
                    <a:pt x="4710" y="14845"/>
                  </a:cubicBezTo>
                  <a:cubicBezTo>
                    <a:pt x="4710" y="18529"/>
                    <a:pt x="3745" y="24540"/>
                    <a:pt x="5386" y="25315"/>
                  </a:cubicBezTo>
                  <a:cubicBezTo>
                    <a:pt x="11824" y="28495"/>
                    <a:pt x="18590" y="30967"/>
                    <a:pt x="25558" y="32683"/>
                  </a:cubicBezTo>
                  <a:cubicBezTo>
                    <a:pt x="26813" y="32683"/>
                    <a:pt x="28840" y="30162"/>
                    <a:pt x="30481" y="28805"/>
                  </a:cubicBezTo>
                  <a:close/>
                </a:path>
              </a:pathLst>
            </a:custGeom>
            <a:solidFill>
              <a:srgbClr val="68E1FD"/>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200"/>
                <a:buFont typeface="Arial"/>
                <a:buNone/>
              </a:pPr>
              <a:r>
                <a:t/>
              </a:r>
              <a:endParaRPr sz="1200">
                <a:solidFill>
                  <a:srgbClr val="3F3F3F"/>
                </a:solidFill>
                <a:latin typeface="Meiryo"/>
                <a:ea typeface="Meiryo"/>
                <a:cs typeface="Meiryo"/>
                <a:sym typeface="Meiryo"/>
              </a:endParaRPr>
            </a:p>
          </p:txBody>
        </p:sp>
        <p:sp>
          <p:nvSpPr>
            <p:cNvPr id="412" name="Google Shape;412;p7"/>
            <p:cNvSpPr/>
            <p:nvPr/>
          </p:nvSpPr>
          <p:spPr>
            <a:xfrm>
              <a:off x="3729748" y="5256728"/>
              <a:ext cx="65054" cy="23410"/>
            </a:xfrm>
            <a:custGeom>
              <a:rect b="b" l="l" r="r" t="t"/>
              <a:pathLst>
                <a:path extrusionOk="0" h="23410" w="65054">
                  <a:moveTo>
                    <a:pt x="65055" y="11680"/>
                  </a:moveTo>
                  <a:cubicBezTo>
                    <a:pt x="59157" y="1366"/>
                    <a:pt x="46455" y="-2822"/>
                    <a:pt x="35616" y="1986"/>
                  </a:cubicBezTo>
                  <a:cubicBezTo>
                    <a:pt x="24034" y="7803"/>
                    <a:pt x="12741" y="14395"/>
                    <a:pt x="0" y="21375"/>
                  </a:cubicBezTo>
                  <a:lnTo>
                    <a:pt x="17663" y="23411"/>
                  </a:lnTo>
                  <a:cubicBezTo>
                    <a:pt x="21524" y="18854"/>
                    <a:pt x="23840" y="13716"/>
                    <a:pt x="27315" y="12068"/>
                  </a:cubicBezTo>
                  <a:cubicBezTo>
                    <a:pt x="34178" y="8278"/>
                    <a:pt x="41668" y="5786"/>
                    <a:pt x="49418" y="4701"/>
                  </a:cubicBezTo>
                  <a:cubicBezTo>
                    <a:pt x="54244" y="4119"/>
                    <a:pt x="59263" y="8772"/>
                    <a:pt x="65055" y="11680"/>
                  </a:cubicBezTo>
                  <a:close/>
                </a:path>
              </a:pathLst>
            </a:custGeom>
            <a:solidFill>
              <a:srgbClr val="68E1FD"/>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200"/>
                <a:buFont typeface="Arial"/>
                <a:buNone/>
              </a:pPr>
              <a:r>
                <a:t/>
              </a:r>
              <a:endParaRPr sz="1200">
                <a:solidFill>
                  <a:srgbClr val="3F3F3F"/>
                </a:solidFill>
                <a:latin typeface="Meiryo"/>
                <a:ea typeface="Meiryo"/>
                <a:cs typeface="Meiryo"/>
                <a:sym typeface="Meiryo"/>
              </a:endParaRPr>
            </a:p>
          </p:txBody>
        </p:sp>
        <p:sp>
          <p:nvSpPr>
            <p:cNvPr id="413" name="Google Shape;413;p7"/>
            <p:cNvSpPr/>
            <p:nvPr/>
          </p:nvSpPr>
          <p:spPr>
            <a:xfrm>
              <a:off x="3694711" y="5279499"/>
              <a:ext cx="36388" cy="12944"/>
            </a:xfrm>
            <a:custGeom>
              <a:rect b="b" l="l" r="r" t="t"/>
              <a:pathLst>
                <a:path extrusionOk="0" h="12944" w="36388">
                  <a:moveTo>
                    <a:pt x="36388" y="8395"/>
                  </a:moveTo>
                  <a:lnTo>
                    <a:pt x="21621" y="9752"/>
                  </a:lnTo>
                  <a:lnTo>
                    <a:pt x="28956" y="1221"/>
                  </a:lnTo>
                  <a:cubicBezTo>
                    <a:pt x="14961" y="-2560"/>
                    <a:pt x="0" y="2869"/>
                    <a:pt x="0" y="11594"/>
                  </a:cubicBezTo>
                  <a:cubicBezTo>
                    <a:pt x="12837" y="10528"/>
                    <a:pt x="25192" y="17023"/>
                    <a:pt x="36388" y="8395"/>
                  </a:cubicBezTo>
                  <a:close/>
                </a:path>
              </a:pathLst>
            </a:custGeom>
            <a:solidFill>
              <a:srgbClr val="68E1FD"/>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200"/>
                <a:buFont typeface="Arial"/>
                <a:buNone/>
              </a:pPr>
              <a:r>
                <a:t/>
              </a:r>
              <a:endParaRPr sz="1200">
                <a:solidFill>
                  <a:srgbClr val="3F3F3F"/>
                </a:solidFill>
                <a:latin typeface="Meiryo"/>
                <a:ea typeface="Meiryo"/>
                <a:cs typeface="Meiryo"/>
                <a:sym typeface="Meiryo"/>
              </a:endParaRPr>
            </a:p>
          </p:txBody>
        </p:sp>
        <p:sp>
          <p:nvSpPr>
            <p:cNvPr id="414" name="Google Shape;414;p7"/>
            <p:cNvSpPr/>
            <p:nvPr/>
          </p:nvSpPr>
          <p:spPr>
            <a:xfrm>
              <a:off x="3773761" y="4905191"/>
              <a:ext cx="39572" cy="14438"/>
            </a:xfrm>
            <a:custGeom>
              <a:rect b="b" l="l" r="r" t="t"/>
              <a:pathLst>
                <a:path extrusionOk="0" h="14438" w="39572">
                  <a:moveTo>
                    <a:pt x="0" y="13251"/>
                  </a:moveTo>
                  <a:cubicBezTo>
                    <a:pt x="5212" y="13251"/>
                    <a:pt x="9652" y="15190"/>
                    <a:pt x="11775" y="13251"/>
                  </a:cubicBezTo>
                  <a:cubicBezTo>
                    <a:pt x="16987" y="8695"/>
                    <a:pt x="20366" y="12379"/>
                    <a:pt x="24902" y="13930"/>
                  </a:cubicBezTo>
                  <a:cubicBezTo>
                    <a:pt x="29767" y="14609"/>
                    <a:pt x="34708" y="14609"/>
                    <a:pt x="39573" y="13930"/>
                  </a:cubicBezTo>
                  <a:cubicBezTo>
                    <a:pt x="29921" y="-1969"/>
                    <a:pt x="26929" y="-2841"/>
                    <a:pt x="14574" y="4236"/>
                  </a:cubicBezTo>
                  <a:lnTo>
                    <a:pt x="12065" y="5593"/>
                  </a:lnTo>
                  <a:close/>
                </a:path>
              </a:pathLst>
            </a:custGeom>
            <a:solidFill>
              <a:srgbClr val="68E1FD"/>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200"/>
                <a:buFont typeface="Arial"/>
                <a:buNone/>
              </a:pPr>
              <a:r>
                <a:t/>
              </a:r>
              <a:endParaRPr sz="1200">
                <a:solidFill>
                  <a:srgbClr val="3F3F3F"/>
                </a:solidFill>
                <a:latin typeface="Meiryo"/>
                <a:ea typeface="Meiryo"/>
                <a:cs typeface="Meiryo"/>
                <a:sym typeface="Meiryo"/>
              </a:endParaRPr>
            </a:p>
          </p:txBody>
        </p:sp>
        <p:sp>
          <p:nvSpPr>
            <p:cNvPr id="415" name="Google Shape;415;p7"/>
            <p:cNvSpPr/>
            <p:nvPr/>
          </p:nvSpPr>
          <p:spPr>
            <a:xfrm rot="9414599">
              <a:off x="3630635" y="5100871"/>
              <a:ext cx="85902" cy="251277"/>
            </a:xfrm>
            <a:custGeom>
              <a:rect b="b" l="l" r="r" t="t"/>
              <a:pathLst>
                <a:path extrusionOk="0" h="251277" w="85902">
                  <a:moveTo>
                    <a:pt x="0" y="0"/>
                  </a:moveTo>
                  <a:lnTo>
                    <a:pt x="85903" y="0"/>
                  </a:lnTo>
                  <a:lnTo>
                    <a:pt x="85903" y="251277"/>
                  </a:lnTo>
                  <a:lnTo>
                    <a:pt x="0" y="251277"/>
                  </a:lnTo>
                  <a:close/>
                </a:path>
              </a:pathLst>
            </a:custGeom>
            <a:solidFill>
              <a:srgbClr val="FFD200"/>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200"/>
                <a:buFont typeface="Arial"/>
                <a:buNone/>
              </a:pPr>
              <a:r>
                <a:t/>
              </a:r>
              <a:endParaRPr sz="1200">
                <a:solidFill>
                  <a:srgbClr val="3F3F3F"/>
                </a:solidFill>
                <a:latin typeface="Meiryo"/>
                <a:ea typeface="Meiryo"/>
                <a:cs typeface="Meiryo"/>
                <a:sym typeface="Meiryo"/>
              </a:endParaRPr>
            </a:p>
          </p:txBody>
        </p:sp>
        <p:sp>
          <p:nvSpPr>
            <p:cNvPr id="416" name="Google Shape;416;p7"/>
            <p:cNvSpPr/>
            <p:nvPr/>
          </p:nvSpPr>
          <p:spPr>
            <a:xfrm rot="9414599">
              <a:off x="3630635" y="5100871"/>
              <a:ext cx="85902" cy="251277"/>
            </a:xfrm>
            <a:custGeom>
              <a:rect b="b" l="l" r="r" t="t"/>
              <a:pathLst>
                <a:path extrusionOk="0" h="251277" w="85902">
                  <a:moveTo>
                    <a:pt x="0" y="0"/>
                  </a:moveTo>
                  <a:lnTo>
                    <a:pt x="85903" y="0"/>
                  </a:lnTo>
                  <a:lnTo>
                    <a:pt x="85903" y="251277"/>
                  </a:lnTo>
                  <a:lnTo>
                    <a:pt x="0" y="251277"/>
                  </a:lnTo>
                  <a:close/>
                </a:path>
              </a:pathLst>
            </a:custGeom>
            <a:solidFill>
              <a:srgbClr val="000000">
                <a:alpha val="7450"/>
              </a:srgbClr>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200"/>
                <a:buFont typeface="Arial"/>
                <a:buNone/>
              </a:pPr>
              <a:r>
                <a:t/>
              </a:r>
              <a:endParaRPr sz="1200">
                <a:solidFill>
                  <a:srgbClr val="3F3F3F"/>
                </a:solidFill>
                <a:latin typeface="Meiryo"/>
                <a:ea typeface="Meiryo"/>
                <a:cs typeface="Meiryo"/>
                <a:sym typeface="Meiryo"/>
              </a:endParaRPr>
            </a:p>
          </p:txBody>
        </p:sp>
        <p:sp>
          <p:nvSpPr>
            <p:cNvPr id="417" name="Google Shape;417;p7"/>
            <p:cNvSpPr/>
            <p:nvPr/>
          </p:nvSpPr>
          <p:spPr>
            <a:xfrm rot="9414599">
              <a:off x="3691286" y="5265414"/>
              <a:ext cx="132232" cy="322821"/>
            </a:xfrm>
            <a:custGeom>
              <a:rect b="b" l="l" r="r" t="t"/>
              <a:pathLst>
                <a:path extrusionOk="0" h="322821" w="132232">
                  <a:moveTo>
                    <a:pt x="0" y="0"/>
                  </a:moveTo>
                  <a:lnTo>
                    <a:pt x="132233" y="0"/>
                  </a:lnTo>
                  <a:lnTo>
                    <a:pt x="132233" y="322821"/>
                  </a:lnTo>
                  <a:lnTo>
                    <a:pt x="0" y="322821"/>
                  </a:lnTo>
                  <a:close/>
                </a:path>
              </a:pathLst>
            </a:custGeom>
            <a:solidFill>
              <a:srgbClr val="24285B"/>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200"/>
                <a:buFont typeface="Arial"/>
                <a:buNone/>
              </a:pPr>
              <a:r>
                <a:t/>
              </a:r>
              <a:endParaRPr sz="1200">
                <a:solidFill>
                  <a:srgbClr val="3F3F3F"/>
                </a:solidFill>
                <a:latin typeface="Meiryo"/>
                <a:ea typeface="Meiryo"/>
                <a:cs typeface="Meiryo"/>
                <a:sym typeface="Meiryo"/>
              </a:endParaRPr>
            </a:p>
          </p:txBody>
        </p:sp>
        <p:sp>
          <p:nvSpPr>
            <p:cNvPr id="418" name="Google Shape;418;p7"/>
            <p:cNvSpPr/>
            <p:nvPr/>
          </p:nvSpPr>
          <p:spPr>
            <a:xfrm>
              <a:off x="3255192" y="4600608"/>
              <a:ext cx="563404" cy="565895"/>
            </a:xfrm>
            <a:custGeom>
              <a:rect b="b" l="l" r="r" t="t"/>
              <a:pathLst>
                <a:path extrusionOk="0" h="565895" w="563404">
                  <a:moveTo>
                    <a:pt x="540769" y="171838"/>
                  </a:moveTo>
                  <a:cubicBezTo>
                    <a:pt x="539803" y="169608"/>
                    <a:pt x="538838" y="167378"/>
                    <a:pt x="537777" y="165149"/>
                  </a:cubicBezTo>
                  <a:cubicBezTo>
                    <a:pt x="473002" y="23107"/>
                    <a:pt x="305849" y="-39295"/>
                    <a:pt x="164428" y="25764"/>
                  </a:cubicBezTo>
                  <a:cubicBezTo>
                    <a:pt x="23006" y="90822"/>
                    <a:pt x="-39123" y="258709"/>
                    <a:pt x="25651" y="400750"/>
                  </a:cubicBezTo>
                  <a:cubicBezTo>
                    <a:pt x="89190" y="540077"/>
                    <a:pt x="251643" y="603255"/>
                    <a:pt x="392031" y="543228"/>
                  </a:cubicBezTo>
                  <a:cubicBezTo>
                    <a:pt x="402736" y="538633"/>
                    <a:pt x="413140" y="533388"/>
                    <a:pt x="423207" y="527523"/>
                  </a:cubicBezTo>
                  <a:cubicBezTo>
                    <a:pt x="546145" y="455746"/>
                    <a:pt x="596567" y="303206"/>
                    <a:pt x="540769" y="171838"/>
                  </a:cubicBezTo>
                  <a:close/>
                  <a:moveTo>
                    <a:pt x="360083" y="466836"/>
                  </a:moveTo>
                  <a:cubicBezTo>
                    <a:pt x="270822" y="504858"/>
                    <a:pt x="167265" y="472915"/>
                    <a:pt x="114633" y="391124"/>
                  </a:cubicBezTo>
                  <a:cubicBezTo>
                    <a:pt x="108504" y="381652"/>
                    <a:pt x="103205" y="371657"/>
                    <a:pt x="98804" y="361265"/>
                  </a:cubicBezTo>
                  <a:cubicBezTo>
                    <a:pt x="55679" y="259542"/>
                    <a:pt x="102829" y="141960"/>
                    <a:pt x="204107" y="98646"/>
                  </a:cubicBezTo>
                  <a:cubicBezTo>
                    <a:pt x="305385" y="55331"/>
                    <a:pt x="422455" y="102688"/>
                    <a:pt x="465580" y="204411"/>
                  </a:cubicBezTo>
                  <a:cubicBezTo>
                    <a:pt x="468147" y="210363"/>
                    <a:pt x="470396" y="216451"/>
                    <a:pt x="472336" y="222636"/>
                  </a:cubicBezTo>
                  <a:cubicBezTo>
                    <a:pt x="503097" y="320927"/>
                    <a:pt x="454518" y="426605"/>
                    <a:pt x="360083" y="466836"/>
                  </a:cubicBezTo>
                  <a:close/>
                </a:path>
              </a:pathLst>
            </a:custGeom>
            <a:solidFill>
              <a:srgbClr val="FFD200"/>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200"/>
                <a:buFont typeface="Arial"/>
                <a:buNone/>
              </a:pPr>
              <a:r>
                <a:t/>
              </a:r>
              <a:endParaRPr sz="1200">
                <a:solidFill>
                  <a:srgbClr val="3F3F3F"/>
                </a:solidFill>
                <a:latin typeface="Meiryo"/>
                <a:ea typeface="Meiryo"/>
                <a:cs typeface="Meiryo"/>
                <a:sym typeface="Meiryo"/>
              </a:endParaRPr>
            </a:p>
          </p:txBody>
        </p:sp>
        <p:sp>
          <p:nvSpPr>
            <p:cNvPr id="419" name="Google Shape;419;p7"/>
            <p:cNvSpPr/>
            <p:nvPr/>
          </p:nvSpPr>
          <p:spPr>
            <a:xfrm>
              <a:off x="3635150" y="5170250"/>
              <a:ext cx="527683" cy="683502"/>
            </a:xfrm>
            <a:custGeom>
              <a:rect b="b" l="l" r="r" t="t"/>
              <a:pathLst>
                <a:path extrusionOk="0" h="683502" w="527683">
                  <a:moveTo>
                    <a:pt x="527684" y="563583"/>
                  </a:moveTo>
                  <a:cubicBezTo>
                    <a:pt x="527684" y="563583"/>
                    <a:pt x="459154" y="19149"/>
                    <a:pt x="255690" y="730"/>
                  </a:cubicBezTo>
                  <a:cubicBezTo>
                    <a:pt x="52226" y="-17689"/>
                    <a:pt x="162645" y="318607"/>
                    <a:pt x="62650" y="303387"/>
                  </a:cubicBezTo>
                  <a:cubicBezTo>
                    <a:pt x="-37345" y="288167"/>
                    <a:pt x="-58097" y="524224"/>
                    <a:pt x="312444" y="683502"/>
                  </a:cubicBezTo>
                  <a:close/>
                </a:path>
              </a:pathLst>
            </a:custGeom>
            <a:solidFill>
              <a:srgbClr val="F4A28C"/>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200"/>
                <a:buFont typeface="Arial"/>
                <a:buNone/>
              </a:pPr>
              <a:r>
                <a:t/>
              </a:r>
              <a:endParaRPr sz="1200">
                <a:solidFill>
                  <a:srgbClr val="3F3F3F"/>
                </a:solidFill>
                <a:latin typeface="Meiryo"/>
                <a:ea typeface="Meiryo"/>
                <a:cs typeface="Meiryo"/>
                <a:sym typeface="Meiryo"/>
              </a:endParaRPr>
            </a:p>
          </p:txBody>
        </p:sp>
        <p:sp>
          <p:nvSpPr>
            <p:cNvPr id="420" name="Google Shape;420;p7"/>
            <p:cNvSpPr/>
            <p:nvPr/>
          </p:nvSpPr>
          <p:spPr>
            <a:xfrm>
              <a:off x="3870378" y="5679448"/>
              <a:ext cx="558078" cy="363246"/>
            </a:xfrm>
            <a:custGeom>
              <a:rect b="b" l="l" r="r" t="t"/>
              <a:pathLst>
                <a:path extrusionOk="0" h="363246" w="558078">
                  <a:moveTo>
                    <a:pt x="558079" y="363247"/>
                  </a:moveTo>
                  <a:lnTo>
                    <a:pt x="296509" y="0"/>
                  </a:lnTo>
                  <a:lnTo>
                    <a:pt x="117175" y="100142"/>
                  </a:lnTo>
                  <a:lnTo>
                    <a:pt x="0" y="165579"/>
                  </a:lnTo>
                  <a:lnTo>
                    <a:pt x="68433" y="363247"/>
                  </a:lnTo>
                  <a:lnTo>
                    <a:pt x="558079" y="363247"/>
                  </a:lnTo>
                  <a:close/>
                </a:path>
              </a:pathLst>
            </a:custGeom>
            <a:solidFill>
              <a:srgbClr val="3AB8B5"/>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200"/>
                <a:buFont typeface="Arial"/>
                <a:buNone/>
              </a:pPr>
              <a:r>
                <a:t/>
              </a:r>
              <a:endParaRPr sz="1200">
                <a:solidFill>
                  <a:srgbClr val="3F3F3F"/>
                </a:solidFill>
                <a:latin typeface="Meiryo"/>
                <a:ea typeface="Meiryo"/>
                <a:cs typeface="Meiryo"/>
                <a:sym typeface="Meiryo"/>
              </a:endParaRPr>
            </a:p>
          </p:txBody>
        </p:sp>
        <p:sp>
          <p:nvSpPr>
            <p:cNvPr id="421" name="Google Shape;421;p7"/>
            <p:cNvSpPr/>
            <p:nvPr/>
          </p:nvSpPr>
          <p:spPr>
            <a:xfrm>
              <a:off x="3870378" y="5779881"/>
              <a:ext cx="245160" cy="263104"/>
            </a:xfrm>
            <a:custGeom>
              <a:rect b="b" l="l" r="r" t="t"/>
              <a:pathLst>
                <a:path extrusionOk="0" h="263104" w="245160">
                  <a:moveTo>
                    <a:pt x="245161" y="263104"/>
                  </a:moveTo>
                  <a:cubicBezTo>
                    <a:pt x="195550" y="161701"/>
                    <a:pt x="149799" y="67860"/>
                    <a:pt x="117175" y="0"/>
                  </a:cubicBezTo>
                  <a:lnTo>
                    <a:pt x="0" y="65437"/>
                  </a:lnTo>
                  <a:lnTo>
                    <a:pt x="68433" y="263104"/>
                  </a:lnTo>
                  <a:close/>
                </a:path>
              </a:pathLst>
            </a:custGeom>
            <a:solidFill>
              <a:srgbClr val="000000">
                <a:alpha val="11372"/>
              </a:srgbClr>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200"/>
                <a:buFont typeface="Arial"/>
                <a:buNone/>
              </a:pPr>
              <a:r>
                <a:t/>
              </a:r>
              <a:endParaRPr sz="1200">
                <a:solidFill>
                  <a:srgbClr val="3F3F3F"/>
                </a:solidFill>
                <a:latin typeface="Meiryo"/>
                <a:ea typeface="Meiryo"/>
                <a:cs typeface="Meiryo"/>
                <a:sym typeface="Meiryo"/>
              </a:endParaRPr>
            </a:p>
          </p:txBody>
        </p:sp>
        <p:sp>
          <p:nvSpPr>
            <p:cNvPr id="422" name="Google Shape;422;p7"/>
            <p:cNvSpPr/>
            <p:nvPr/>
          </p:nvSpPr>
          <p:spPr>
            <a:xfrm>
              <a:off x="2446691" y="4548425"/>
              <a:ext cx="74997" cy="87262"/>
            </a:xfrm>
            <a:custGeom>
              <a:rect b="b" l="l" r="r" t="t"/>
              <a:pathLst>
                <a:path extrusionOk="0" h="87262" w="74997">
                  <a:moveTo>
                    <a:pt x="0" y="56799"/>
                  </a:moveTo>
                  <a:lnTo>
                    <a:pt x="24420" y="55248"/>
                  </a:lnTo>
                  <a:cubicBezTo>
                    <a:pt x="24651" y="58515"/>
                    <a:pt x="25752" y="61666"/>
                    <a:pt x="27605" y="64361"/>
                  </a:cubicBezTo>
                  <a:cubicBezTo>
                    <a:pt x="30346" y="67763"/>
                    <a:pt x="34544" y="69634"/>
                    <a:pt x="38898" y="69402"/>
                  </a:cubicBezTo>
                  <a:cubicBezTo>
                    <a:pt x="41957" y="69605"/>
                    <a:pt x="44978" y="68675"/>
                    <a:pt x="47391" y="66784"/>
                  </a:cubicBezTo>
                  <a:cubicBezTo>
                    <a:pt x="49254" y="65388"/>
                    <a:pt x="50364" y="63207"/>
                    <a:pt x="50383" y="60871"/>
                  </a:cubicBezTo>
                  <a:cubicBezTo>
                    <a:pt x="50354" y="58612"/>
                    <a:pt x="49322" y="56479"/>
                    <a:pt x="47584" y="55054"/>
                  </a:cubicBezTo>
                  <a:cubicBezTo>
                    <a:pt x="43608" y="52514"/>
                    <a:pt x="39129" y="50866"/>
                    <a:pt x="34458" y="50207"/>
                  </a:cubicBezTo>
                  <a:cubicBezTo>
                    <a:pt x="25800" y="48927"/>
                    <a:pt x="17557" y="45612"/>
                    <a:pt x="10424" y="40513"/>
                  </a:cubicBezTo>
                  <a:cubicBezTo>
                    <a:pt x="5714" y="36528"/>
                    <a:pt x="3050" y="30605"/>
                    <a:pt x="3185" y="24420"/>
                  </a:cubicBezTo>
                  <a:cubicBezTo>
                    <a:pt x="3166" y="20102"/>
                    <a:pt x="4440" y="15877"/>
                    <a:pt x="6853" y="12302"/>
                  </a:cubicBezTo>
                  <a:cubicBezTo>
                    <a:pt x="9623" y="8296"/>
                    <a:pt x="13474" y="5168"/>
                    <a:pt x="17953" y="3286"/>
                  </a:cubicBezTo>
                  <a:cubicBezTo>
                    <a:pt x="24497" y="891"/>
                    <a:pt x="31456" y="-196"/>
                    <a:pt x="38415" y="87"/>
                  </a:cubicBezTo>
                  <a:cubicBezTo>
                    <a:pt x="46899" y="-463"/>
                    <a:pt x="55354" y="1600"/>
                    <a:pt x="62641" y="6001"/>
                  </a:cubicBezTo>
                  <a:cubicBezTo>
                    <a:pt x="68520" y="10742"/>
                    <a:pt x="72042" y="17823"/>
                    <a:pt x="72293" y="25390"/>
                  </a:cubicBezTo>
                  <a:lnTo>
                    <a:pt x="48067" y="26747"/>
                  </a:lnTo>
                  <a:cubicBezTo>
                    <a:pt x="47797" y="23612"/>
                    <a:pt x="46349" y="20697"/>
                    <a:pt x="44013" y="18604"/>
                  </a:cubicBezTo>
                  <a:cubicBezTo>
                    <a:pt x="41590" y="16720"/>
                    <a:pt x="38569" y="15789"/>
                    <a:pt x="35519" y="15986"/>
                  </a:cubicBezTo>
                  <a:cubicBezTo>
                    <a:pt x="33135" y="15782"/>
                    <a:pt x="30761" y="16473"/>
                    <a:pt x="28859" y="17925"/>
                  </a:cubicBezTo>
                  <a:cubicBezTo>
                    <a:pt x="27402" y="19023"/>
                    <a:pt x="26543" y="20747"/>
                    <a:pt x="26543" y="22578"/>
                  </a:cubicBezTo>
                  <a:cubicBezTo>
                    <a:pt x="26610" y="23985"/>
                    <a:pt x="27276" y="25294"/>
                    <a:pt x="28377" y="26165"/>
                  </a:cubicBezTo>
                  <a:cubicBezTo>
                    <a:pt x="30993" y="27775"/>
                    <a:pt x="33917" y="28801"/>
                    <a:pt x="36967" y="29170"/>
                  </a:cubicBezTo>
                  <a:cubicBezTo>
                    <a:pt x="45258" y="30702"/>
                    <a:pt x="53356" y="33174"/>
                    <a:pt x="61097" y="36538"/>
                  </a:cubicBezTo>
                  <a:cubicBezTo>
                    <a:pt x="65460" y="38680"/>
                    <a:pt x="69118" y="42044"/>
                    <a:pt x="71618" y="46232"/>
                  </a:cubicBezTo>
                  <a:cubicBezTo>
                    <a:pt x="73876" y="49936"/>
                    <a:pt x="75044" y="54201"/>
                    <a:pt x="74996" y="58544"/>
                  </a:cubicBezTo>
                  <a:cubicBezTo>
                    <a:pt x="74996" y="63789"/>
                    <a:pt x="73452" y="68917"/>
                    <a:pt x="70556" y="73280"/>
                  </a:cubicBezTo>
                  <a:cubicBezTo>
                    <a:pt x="67516" y="77836"/>
                    <a:pt x="63230" y="81413"/>
                    <a:pt x="58202" y="83556"/>
                  </a:cubicBezTo>
                  <a:cubicBezTo>
                    <a:pt x="51850" y="86095"/>
                    <a:pt x="45046" y="87278"/>
                    <a:pt x="38222" y="87045"/>
                  </a:cubicBezTo>
                  <a:cubicBezTo>
                    <a:pt x="27875" y="88122"/>
                    <a:pt x="17509" y="85174"/>
                    <a:pt x="9266" y="78805"/>
                  </a:cubicBezTo>
                  <a:cubicBezTo>
                    <a:pt x="3504" y="72921"/>
                    <a:pt x="193" y="65049"/>
                    <a:pt x="0" y="56799"/>
                  </a:cubicBezTo>
                  <a:close/>
                </a:path>
              </a:pathLst>
            </a:custGeom>
            <a:solidFill>
              <a:srgbClr val="95D8D6"/>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200"/>
                <a:buFont typeface="Arial"/>
                <a:buNone/>
              </a:pPr>
              <a:r>
                <a:t/>
              </a:r>
              <a:endParaRPr sz="1200">
                <a:solidFill>
                  <a:srgbClr val="3F3F3F"/>
                </a:solidFill>
                <a:latin typeface="Meiryo"/>
                <a:ea typeface="Meiryo"/>
                <a:cs typeface="Meiryo"/>
                <a:sym typeface="Meiryo"/>
              </a:endParaRPr>
            </a:p>
          </p:txBody>
        </p:sp>
        <p:sp>
          <p:nvSpPr>
            <p:cNvPr id="423" name="Google Shape;423;p7"/>
            <p:cNvSpPr/>
            <p:nvPr/>
          </p:nvSpPr>
          <p:spPr>
            <a:xfrm>
              <a:off x="2534814" y="4549482"/>
              <a:ext cx="69880" cy="83274"/>
            </a:xfrm>
            <a:custGeom>
              <a:rect b="b" l="l" r="r" t="t"/>
              <a:pathLst>
                <a:path extrusionOk="0" h="83274" w="69880">
                  <a:moveTo>
                    <a:pt x="0" y="0"/>
                  </a:moveTo>
                  <a:lnTo>
                    <a:pt x="68626" y="0"/>
                  </a:lnTo>
                  <a:lnTo>
                    <a:pt x="68626" y="17838"/>
                  </a:lnTo>
                  <a:lnTo>
                    <a:pt x="25674" y="17838"/>
                  </a:lnTo>
                  <a:lnTo>
                    <a:pt x="25674" y="31022"/>
                  </a:lnTo>
                  <a:lnTo>
                    <a:pt x="65537" y="31022"/>
                  </a:lnTo>
                  <a:lnTo>
                    <a:pt x="65537" y="47987"/>
                  </a:lnTo>
                  <a:lnTo>
                    <a:pt x="25674" y="47987"/>
                  </a:lnTo>
                  <a:lnTo>
                    <a:pt x="25674" y="64467"/>
                  </a:lnTo>
                  <a:lnTo>
                    <a:pt x="69881" y="64467"/>
                  </a:lnTo>
                  <a:lnTo>
                    <a:pt x="69881" y="83274"/>
                  </a:lnTo>
                  <a:lnTo>
                    <a:pt x="0" y="83274"/>
                  </a:lnTo>
                  <a:close/>
                </a:path>
              </a:pathLst>
            </a:custGeom>
            <a:solidFill>
              <a:srgbClr val="95D8D6"/>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200"/>
                <a:buFont typeface="Arial"/>
                <a:buNone/>
              </a:pPr>
              <a:r>
                <a:t/>
              </a:r>
              <a:endParaRPr sz="1200">
                <a:solidFill>
                  <a:srgbClr val="3F3F3F"/>
                </a:solidFill>
                <a:latin typeface="Meiryo"/>
                <a:ea typeface="Meiryo"/>
                <a:cs typeface="Meiryo"/>
                <a:sym typeface="Meiryo"/>
              </a:endParaRPr>
            </a:p>
          </p:txBody>
        </p:sp>
        <p:sp>
          <p:nvSpPr>
            <p:cNvPr id="424" name="Google Shape;424;p7"/>
            <p:cNvSpPr/>
            <p:nvPr/>
          </p:nvSpPr>
          <p:spPr>
            <a:xfrm>
              <a:off x="2610293" y="4549482"/>
              <a:ext cx="90246" cy="83274"/>
            </a:xfrm>
            <a:custGeom>
              <a:rect b="b" l="l" r="r" t="t"/>
              <a:pathLst>
                <a:path extrusionOk="0" h="83274" w="90246">
                  <a:moveTo>
                    <a:pt x="59167" y="69508"/>
                  </a:moveTo>
                  <a:lnTo>
                    <a:pt x="30211" y="69508"/>
                  </a:lnTo>
                  <a:lnTo>
                    <a:pt x="26157" y="83274"/>
                  </a:lnTo>
                  <a:lnTo>
                    <a:pt x="0" y="83274"/>
                  </a:lnTo>
                  <a:lnTo>
                    <a:pt x="31176" y="0"/>
                  </a:lnTo>
                  <a:lnTo>
                    <a:pt x="59070" y="0"/>
                  </a:lnTo>
                  <a:lnTo>
                    <a:pt x="90246" y="83274"/>
                  </a:lnTo>
                  <a:lnTo>
                    <a:pt x="63414" y="83274"/>
                  </a:lnTo>
                  <a:close/>
                  <a:moveTo>
                    <a:pt x="53858" y="51574"/>
                  </a:moveTo>
                  <a:lnTo>
                    <a:pt x="45075" y="21618"/>
                  </a:lnTo>
                  <a:lnTo>
                    <a:pt x="36002" y="51574"/>
                  </a:lnTo>
                  <a:close/>
                </a:path>
              </a:pathLst>
            </a:custGeom>
            <a:solidFill>
              <a:srgbClr val="95D8D6"/>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200"/>
                <a:buFont typeface="Arial"/>
                <a:buNone/>
              </a:pPr>
              <a:r>
                <a:t/>
              </a:r>
              <a:endParaRPr sz="1200">
                <a:solidFill>
                  <a:srgbClr val="3F3F3F"/>
                </a:solidFill>
                <a:latin typeface="Meiryo"/>
                <a:ea typeface="Meiryo"/>
                <a:cs typeface="Meiryo"/>
                <a:sym typeface="Meiryo"/>
              </a:endParaRPr>
            </a:p>
          </p:txBody>
        </p:sp>
        <p:sp>
          <p:nvSpPr>
            <p:cNvPr id="425" name="Google Shape;425;p7"/>
            <p:cNvSpPr/>
            <p:nvPr/>
          </p:nvSpPr>
          <p:spPr>
            <a:xfrm>
              <a:off x="2708936" y="4549440"/>
              <a:ext cx="81848" cy="83315"/>
            </a:xfrm>
            <a:custGeom>
              <a:rect b="b" l="l" r="r" t="t"/>
              <a:pathLst>
                <a:path extrusionOk="0" h="83315" w="81848">
                  <a:moveTo>
                    <a:pt x="0" y="83316"/>
                  </a:moveTo>
                  <a:lnTo>
                    <a:pt x="0" y="41"/>
                  </a:lnTo>
                  <a:lnTo>
                    <a:pt x="42951" y="41"/>
                  </a:lnTo>
                  <a:cubicBezTo>
                    <a:pt x="49071" y="-183"/>
                    <a:pt x="55180" y="504"/>
                    <a:pt x="61097" y="2077"/>
                  </a:cubicBezTo>
                  <a:cubicBezTo>
                    <a:pt x="65228" y="3386"/>
                    <a:pt x="68790" y="6049"/>
                    <a:pt x="71232" y="9639"/>
                  </a:cubicBezTo>
                  <a:cubicBezTo>
                    <a:pt x="73896" y="13646"/>
                    <a:pt x="75247" y="18393"/>
                    <a:pt x="75093" y="23211"/>
                  </a:cubicBezTo>
                  <a:cubicBezTo>
                    <a:pt x="75208" y="27386"/>
                    <a:pt x="74176" y="31509"/>
                    <a:pt x="72100" y="35135"/>
                  </a:cubicBezTo>
                  <a:cubicBezTo>
                    <a:pt x="70180" y="38499"/>
                    <a:pt x="67419" y="41310"/>
                    <a:pt x="64089" y="43278"/>
                  </a:cubicBezTo>
                  <a:cubicBezTo>
                    <a:pt x="61261" y="44849"/>
                    <a:pt x="58192" y="45963"/>
                    <a:pt x="55016" y="46574"/>
                  </a:cubicBezTo>
                  <a:cubicBezTo>
                    <a:pt x="57400" y="47282"/>
                    <a:pt x="59678" y="48329"/>
                    <a:pt x="61773" y="49676"/>
                  </a:cubicBezTo>
                  <a:cubicBezTo>
                    <a:pt x="63259" y="51004"/>
                    <a:pt x="64610" y="52459"/>
                    <a:pt x="65827" y="54039"/>
                  </a:cubicBezTo>
                  <a:cubicBezTo>
                    <a:pt x="67197" y="55619"/>
                    <a:pt x="68394" y="57345"/>
                    <a:pt x="69398" y="59177"/>
                  </a:cubicBezTo>
                  <a:lnTo>
                    <a:pt x="81849" y="83316"/>
                  </a:lnTo>
                  <a:lnTo>
                    <a:pt x="52893" y="83316"/>
                  </a:lnTo>
                  <a:lnTo>
                    <a:pt x="38898" y="57723"/>
                  </a:lnTo>
                  <a:cubicBezTo>
                    <a:pt x="37778" y="55280"/>
                    <a:pt x="36205" y="53079"/>
                    <a:pt x="34265" y="51227"/>
                  </a:cubicBezTo>
                  <a:cubicBezTo>
                    <a:pt x="32411" y="49987"/>
                    <a:pt x="30220" y="49337"/>
                    <a:pt x="27991" y="49385"/>
                  </a:cubicBezTo>
                  <a:lnTo>
                    <a:pt x="25674" y="49385"/>
                  </a:lnTo>
                  <a:lnTo>
                    <a:pt x="25674" y="83122"/>
                  </a:lnTo>
                  <a:close/>
                  <a:moveTo>
                    <a:pt x="25674" y="33778"/>
                  </a:moveTo>
                  <a:lnTo>
                    <a:pt x="36485" y="33778"/>
                  </a:lnTo>
                  <a:cubicBezTo>
                    <a:pt x="38801" y="33593"/>
                    <a:pt x="41089" y="33206"/>
                    <a:pt x="43337" y="32614"/>
                  </a:cubicBezTo>
                  <a:cubicBezTo>
                    <a:pt x="44988" y="32323"/>
                    <a:pt x="46465" y="31422"/>
                    <a:pt x="47488" y="30094"/>
                  </a:cubicBezTo>
                  <a:cubicBezTo>
                    <a:pt x="48511" y="28688"/>
                    <a:pt x="49051" y="26988"/>
                    <a:pt x="49032" y="25247"/>
                  </a:cubicBezTo>
                  <a:cubicBezTo>
                    <a:pt x="49206" y="22899"/>
                    <a:pt x="48279" y="20605"/>
                    <a:pt x="46523" y="19042"/>
                  </a:cubicBezTo>
                  <a:cubicBezTo>
                    <a:pt x="43627" y="17289"/>
                    <a:pt x="40230" y="16539"/>
                    <a:pt x="36871" y="16909"/>
                  </a:cubicBezTo>
                  <a:lnTo>
                    <a:pt x="25578" y="16909"/>
                  </a:lnTo>
                  <a:close/>
                </a:path>
              </a:pathLst>
            </a:custGeom>
            <a:solidFill>
              <a:srgbClr val="95D8D6"/>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200"/>
                <a:buFont typeface="Arial"/>
                <a:buNone/>
              </a:pPr>
              <a:r>
                <a:t/>
              </a:r>
              <a:endParaRPr sz="1200">
                <a:solidFill>
                  <a:srgbClr val="3F3F3F"/>
                </a:solidFill>
                <a:latin typeface="Meiryo"/>
                <a:ea typeface="Meiryo"/>
                <a:cs typeface="Meiryo"/>
                <a:sym typeface="Meiryo"/>
              </a:endParaRPr>
            </a:p>
          </p:txBody>
        </p:sp>
        <p:sp>
          <p:nvSpPr>
            <p:cNvPr id="426" name="Google Shape;426;p7"/>
            <p:cNvSpPr/>
            <p:nvPr/>
          </p:nvSpPr>
          <p:spPr>
            <a:xfrm>
              <a:off x="2793879" y="4548610"/>
              <a:ext cx="80299" cy="85728"/>
            </a:xfrm>
            <a:custGeom>
              <a:rect b="b" l="l" r="r" t="t"/>
              <a:pathLst>
                <a:path extrusionOk="0" h="85728" w="80299">
                  <a:moveTo>
                    <a:pt x="57907" y="50119"/>
                  </a:moveTo>
                  <a:lnTo>
                    <a:pt x="80299" y="56905"/>
                  </a:lnTo>
                  <a:cubicBezTo>
                    <a:pt x="79103" y="62615"/>
                    <a:pt x="76699" y="68005"/>
                    <a:pt x="73253" y="72707"/>
                  </a:cubicBezTo>
                  <a:cubicBezTo>
                    <a:pt x="70107" y="76904"/>
                    <a:pt x="65957" y="80229"/>
                    <a:pt x="61188" y="82401"/>
                  </a:cubicBezTo>
                  <a:cubicBezTo>
                    <a:pt x="55349" y="84805"/>
                    <a:pt x="49066" y="85930"/>
                    <a:pt x="42753" y="85697"/>
                  </a:cubicBezTo>
                  <a:cubicBezTo>
                    <a:pt x="35225" y="85959"/>
                    <a:pt x="27715" y="84601"/>
                    <a:pt x="20747" y="81722"/>
                  </a:cubicBezTo>
                  <a:cubicBezTo>
                    <a:pt x="14724" y="78727"/>
                    <a:pt x="9705" y="74044"/>
                    <a:pt x="6269" y="68247"/>
                  </a:cubicBezTo>
                  <a:cubicBezTo>
                    <a:pt x="1858" y="60540"/>
                    <a:pt x="-285" y="51728"/>
                    <a:pt x="91" y="42848"/>
                  </a:cubicBezTo>
                  <a:cubicBezTo>
                    <a:pt x="-662" y="31205"/>
                    <a:pt x="3267" y="19754"/>
                    <a:pt x="10998" y="11051"/>
                  </a:cubicBezTo>
                  <a:cubicBezTo>
                    <a:pt x="26856" y="-1712"/>
                    <a:pt x="48815" y="-3588"/>
                    <a:pt x="66594" y="6300"/>
                  </a:cubicBezTo>
                  <a:cubicBezTo>
                    <a:pt x="73002" y="11149"/>
                    <a:pt x="77674" y="17951"/>
                    <a:pt x="79913" y="25689"/>
                  </a:cubicBezTo>
                  <a:lnTo>
                    <a:pt x="57328" y="30730"/>
                  </a:lnTo>
                  <a:cubicBezTo>
                    <a:pt x="56777" y="28741"/>
                    <a:pt x="55928" y="26845"/>
                    <a:pt x="54818" y="25107"/>
                  </a:cubicBezTo>
                  <a:cubicBezTo>
                    <a:pt x="53467" y="23219"/>
                    <a:pt x="51681" y="21688"/>
                    <a:pt x="49606" y="20648"/>
                  </a:cubicBezTo>
                  <a:cubicBezTo>
                    <a:pt x="47454" y="19557"/>
                    <a:pt x="45070" y="18993"/>
                    <a:pt x="42657" y="19000"/>
                  </a:cubicBezTo>
                  <a:cubicBezTo>
                    <a:pt x="37242" y="18741"/>
                    <a:pt x="32107" y="21449"/>
                    <a:pt x="29240" y="26077"/>
                  </a:cubicBezTo>
                  <a:cubicBezTo>
                    <a:pt x="26557" y="31098"/>
                    <a:pt x="25351" y="36779"/>
                    <a:pt x="25766" y="42460"/>
                  </a:cubicBezTo>
                  <a:cubicBezTo>
                    <a:pt x="25032" y="49207"/>
                    <a:pt x="26480" y="56003"/>
                    <a:pt x="29916" y="61849"/>
                  </a:cubicBezTo>
                  <a:cubicBezTo>
                    <a:pt x="36045" y="68296"/>
                    <a:pt x="46151" y="68722"/>
                    <a:pt x="52791" y="62818"/>
                  </a:cubicBezTo>
                  <a:cubicBezTo>
                    <a:pt x="55590" y="59115"/>
                    <a:pt x="57357" y="54733"/>
                    <a:pt x="57907" y="50119"/>
                  </a:cubicBezTo>
                  <a:close/>
                </a:path>
              </a:pathLst>
            </a:custGeom>
            <a:solidFill>
              <a:srgbClr val="95D8D6"/>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200"/>
                <a:buFont typeface="Arial"/>
                <a:buNone/>
              </a:pPr>
              <a:r>
                <a:t/>
              </a:r>
              <a:endParaRPr sz="1200">
                <a:solidFill>
                  <a:srgbClr val="3F3F3F"/>
                </a:solidFill>
                <a:latin typeface="Meiryo"/>
                <a:ea typeface="Meiryo"/>
                <a:cs typeface="Meiryo"/>
                <a:sym typeface="Meiryo"/>
              </a:endParaRPr>
            </a:p>
          </p:txBody>
        </p:sp>
        <p:sp>
          <p:nvSpPr>
            <p:cNvPr id="427" name="Google Shape;427;p7"/>
            <p:cNvSpPr/>
            <p:nvPr/>
          </p:nvSpPr>
          <p:spPr>
            <a:xfrm>
              <a:off x="2887016" y="4549482"/>
              <a:ext cx="79339" cy="83274"/>
            </a:xfrm>
            <a:custGeom>
              <a:rect b="b" l="l" r="r" t="t"/>
              <a:pathLst>
                <a:path extrusionOk="0" h="83274" w="79339">
                  <a:moveTo>
                    <a:pt x="0" y="0"/>
                  </a:moveTo>
                  <a:lnTo>
                    <a:pt x="25578" y="0"/>
                  </a:lnTo>
                  <a:lnTo>
                    <a:pt x="25578" y="29083"/>
                  </a:lnTo>
                  <a:lnTo>
                    <a:pt x="53569" y="29083"/>
                  </a:lnTo>
                  <a:lnTo>
                    <a:pt x="53569" y="0"/>
                  </a:lnTo>
                  <a:lnTo>
                    <a:pt x="79339" y="0"/>
                  </a:lnTo>
                  <a:lnTo>
                    <a:pt x="79339" y="83274"/>
                  </a:lnTo>
                  <a:lnTo>
                    <a:pt x="53569" y="83274"/>
                  </a:lnTo>
                  <a:lnTo>
                    <a:pt x="53569" y="49635"/>
                  </a:lnTo>
                  <a:lnTo>
                    <a:pt x="25578" y="49635"/>
                  </a:lnTo>
                  <a:lnTo>
                    <a:pt x="25578" y="83274"/>
                  </a:lnTo>
                  <a:lnTo>
                    <a:pt x="0" y="83274"/>
                  </a:lnTo>
                  <a:close/>
                </a:path>
              </a:pathLst>
            </a:custGeom>
            <a:solidFill>
              <a:srgbClr val="95D8D6"/>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200"/>
                <a:buFont typeface="Arial"/>
                <a:buNone/>
              </a:pPr>
              <a:r>
                <a:t/>
              </a:r>
              <a:endParaRPr sz="1200">
                <a:solidFill>
                  <a:srgbClr val="3F3F3F"/>
                </a:solidFill>
                <a:latin typeface="Meiryo"/>
                <a:ea typeface="Meiryo"/>
                <a:cs typeface="Meiryo"/>
                <a:sym typeface="Meiryo"/>
              </a:endParaRPr>
            </a:p>
          </p:txBody>
        </p:sp>
      </p:grpSp>
      <p:grpSp>
        <p:nvGrpSpPr>
          <p:cNvPr id="428" name="Google Shape;428;p7"/>
          <p:cNvGrpSpPr/>
          <p:nvPr/>
        </p:nvGrpSpPr>
        <p:grpSpPr>
          <a:xfrm>
            <a:off x="9448145" y="3483621"/>
            <a:ext cx="1227877" cy="684356"/>
            <a:chOff x="8081823" y="-597699"/>
            <a:chExt cx="2900039" cy="1616335"/>
          </a:xfrm>
        </p:grpSpPr>
        <p:sp>
          <p:nvSpPr>
            <p:cNvPr id="429" name="Google Shape;429;p7"/>
            <p:cNvSpPr/>
            <p:nvPr/>
          </p:nvSpPr>
          <p:spPr>
            <a:xfrm>
              <a:off x="9428180" y="-311231"/>
              <a:ext cx="51927" cy="429846"/>
            </a:xfrm>
            <a:custGeom>
              <a:rect b="b" l="l" r="r" t="t"/>
              <a:pathLst>
                <a:path extrusionOk="0" h="429846" w="51927">
                  <a:moveTo>
                    <a:pt x="0" y="0"/>
                  </a:moveTo>
                  <a:lnTo>
                    <a:pt x="51928" y="0"/>
                  </a:lnTo>
                  <a:lnTo>
                    <a:pt x="51928" y="429847"/>
                  </a:lnTo>
                  <a:lnTo>
                    <a:pt x="0" y="429847"/>
                  </a:lnTo>
                  <a:close/>
                </a:path>
              </a:pathLst>
            </a:custGeom>
            <a:solidFill>
              <a:srgbClr val="E6E6E6"/>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200"/>
                <a:buFont typeface="Arial"/>
                <a:buNone/>
              </a:pPr>
              <a:r>
                <a:t/>
              </a:r>
              <a:endParaRPr sz="1200">
                <a:solidFill>
                  <a:srgbClr val="3F3F3F"/>
                </a:solidFill>
                <a:latin typeface="Meiryo"/>
                <a:ea typeface="Meiryo"/>
                <a:cs typeface="Meiryo"/>
                <a:sym typeface="Meiryo"/>
              </a:endParaRPr>
            </a:p>
          </p:txBody>
        </p:sp>
        <p:sp>
          <p:nvSpPr>
            <p:cNvPr id="430" name="Google Shape;430;p7"/>
            <p:cNvSpPr/>
            <p:nvPr/>
          </p:nvSpPr>
          <p:spPr>
            <a:xfrm rot="-3813601">
              <a:off x="10114329" y="-228269"/>
              <a:ext cx="381253" cy="52155"/>
            </a:xfrm>
            <a:custGeom>
              <a:rect b="b" l="l" r="r" t="t"/>
              <a:pathLst>
                <a:path extrusionOk="0" h="52155" w="381253">
                  <a:moveTo>
                    <a:pt x="0" y="0"/>
                  </a:moveTo>
                  <a:lnTo>
                    <a:pt x="381254" y="0"/>
                  </a:lnTo>
                  <a:lnTo>
                    <a:pt x="381254" y="52155"/>
                  </a:lnTo>
                  <a:lnTo>
                    <a:pt x="0" y="52155"/>
                  </a:lnTo>
                  <a:close/>
                </a:path>
              </a:pathLst>
            </a:custGeom>
            <a:solidFill>
              <a:srgbClr val="E6E6E6"/>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200"/>
                <a:buFont typeface="Arial"/>
                <a:buNone/>
              </a:pPr>
              <a:r>
                <a:t/>
              </a:r>
              <a:endParaRPr sz="1200">
                <a:solidFill>
                  <a:srgbClr val="3F3F3F"/>
                </a:solidFill>
                <a:latin typeface="Meiryo"/>
                <a:ea typeface="Meiryo"/>
                <a:cs typeface="Meiryo"/>
                <a:sym typeface="Meiryo"/>
              </a:endParaRPr>
            </a:p>
          </p:txBody>
        </p:sp>
        <p:sp>
          <p:nvSpPr>
            <p:cNvPr id="431" name="Google Shape;431;p7"/>
            <p:cNvSpPr/>
            <p:nvPr/>
          </p:nvSpPr>
          <p:spPr>
            <a:xfrm rot="-3036000">
              <a:off x="9809211" y="393113"/>
              <a:ext cx="51927" cy="559654"/>
            </a:xfrm>
            <a:custGeom>
              <a:rect b="b" l="l" r="r" t="t"/>
              <a:pathLst>
                <a:path extrusionOk="0" h="559654" w="51927">
                  <a:moveTo>
                    <a:pt x="0" y="0"/>
                  </a:moveTo>
                  <a:lnTo>
                    <a:pt x="51928" y="0"/>
                  </a:lnTo>
                  <a:lnTo>
                    <a:pt x="51928" y="559654"/>
                  </a:lnTo>
                  <a:lnTo>
                    <a:pt x="0" y="559654"/>
                  </a:lnTo>
                  <a:close/>
                </a:path>
              </a:pathLst>
            </a:custGeom>
            <a:solidFill>
              <a:srgbClr val="E6E6E6"/>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200"/>
                <a:buFont typeface="Arial"/>
                <a:buNone/>
              </a:pPr>
              <a:r>
                <a:t/>
              </a:r>
              <a:endParaRPr sz="1200">
                <a:solidFill>
                  <a:srgbClr val="3F3F3F"/>
                </a:solidFill>
                <a:latin typeface="Meiryo"/>
                <a:ea typeface="Meiryo"/>
                <a:cs typeface="Meiryo"/>
                <a:sym typeface="Meiryo"/>
              </a:endParaRPr>
            </a:p>
          </p:txBody>
        </p:sp>
        <p:sp>
          <p:nvSpPr>
            <p:cNvPr id="432" name="Google Shape;432;p7"/>
            <p:cNvSpPr/>
            <p:nvPr/>
          </p:nvSpPr>
          <p:spPr>
            <a:xfrm>
              <a:off x="10041722" y="557186"/>
              <a:ext cx="403585" cy="305274"/>
            </a:xfrm>
            <a:custGeom>
              <a:rect b="b" l="l" r="r" t="t"/>
              <a:pathLst>
                <a:path extrusionOk="0" h="305274" w="403585">
                  <a:moveTo>
                    <a:pt x="48585" y="305275"/>
                  </a:moveTo>
                  <a:cubicBezTo>
                    <a:pt x="53228" y="298178"/>
                    <a:pt x="53633" y="289104"/>
                    <a:pt x="49647" y="281620"/>
                  </a:cubicBezTo>
                  <a:lnTo>
                    <a:pt x="3221" y="304887"/>
                  </a:lnTo>
                  <a:cubicBezTo>
                    <a:pt x="-8748" y="280845"/>
                    <a:pt x="12873" y="264268"/>
                    <a:pt x="64221" y="224133"/>
                  </a:cubicBezTo>
                  <a:cubicBezTo>
                    <a:pt x="94239" y="200867"/>
                    <a:pt x="136515" y="169457"/>
                    <a:pt x="189697" y="130874"/>
                  </a:cubicBezTo>
                  <a:cubicBezTo>
                    <a:pt x="280330" y="65243"/>
                    <a:pt x="373085" y="679"/>
                    <a:pt x="373954" y="0"/>
                  </a:cubicBezTo>
                  <a:lnTo>
                    <a:pt x="403586" y="42849"/>
                  </a:lnTo>
                  <a:cubicBezTo>
                    <a:pt x="266913" y="138241"/>
                    <a:pt x="66345" y="282687"/>
                    <a:pt x="48585" y="305275"/>
                  </a:cubicBezTo>
                  <a:close/>
                </a:path>
              </a:pathLst>
            </a:custGeom>
            <a:solidFill>
              <a:srgbClr val="E6E6E6"/>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200"/>
                <a:buFont typeface="Arial"/>
                <a:buNone/>
              </a:pPr>
              <a:r>
                <a:t/>
              </a:r>
              <a:endParaRPr sz="1200">
                <a:solidFill>
                  <a:srgbClr val="3F3F3F"/>
                </a:solidFill>
                <a:latin typeface="Meiryo"/>
                <a:ea typeface="Meiryo"/>
                <a:cs typeface="Meiryo"/>
                <a:sym typeface="Meiryo"/>
              </a:endParaRPr>
            </a:p>
          </p:txBody>
        </p:sp>
        <p:sp>
          <p:nvSpPr>
            <p:cNvPr id="433" name="Google Shape;433;p7"/>
            <p:cNvSpPr/>
            <p:nvPr/>
          </p:nvSpPr>
          <p:spPr>
            <a:xfrm>
              <a:off x="9648728" y="14400"/>
              <a:ext cx="1188257" cy="288503"/>
            </a:xfrm>
            <a:custGeom>
              <a:rect b="b" l="l" r="r" t="t"/>
              <a:pathLst>
                <a:path extrusionOk="0" h="288503" w="1188257">
                  <a:moveTo>
                    <a:pt x="18242" y="288503"/>
                  </a:moveTo>
                  <a:lnTo>
                    <a:pt x="0" y="239644"/>
                  </a:lnTo>
                  <a:lnTo>
                    <a:pt x="548427" y="32185"/>
                  </a:lnTo>
                  <a:lnTo>
                    <a:pt x="1185555" y="0"/>
                  </a:lnTo>
                  <a:lnTo>
                    <a:pt x="1188258" y="52155"/>
                  </a:lnTo>
                  <a:lnTo>
                    <a:pt x="559140" y="83953"/>
                  </a:lnTo>
                  <a:lnTo>
                    <a:pt x="18242" y="288503"/>
                  </a:lnTo>
                  <a:close/>
                </a:path>
              </a:pathLst>
            </a:custGeom>
            <a:solidFill>
              <a:srgbClr val="E6E6E6"/>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200"/>
                <a:buFont typeface="Arial"/>
                <a:buNone/>
              </a:pPr>
              <a:r>
                <a:t/>
              </a:r>
              <a:endParaRPr sz="1200">
                <a:solidFill>
                  <a:srgbClr val="3F3F3F"/>
                </a:solidFill>
                <a:latin typeface="Meiryo"/>
                <a:ea typeface="Meiryo"/>
                <a:cs typeface="Meiryo"/>
                <a:sym typeface="Meiryo"/>
              </a:endParaRPr>
            </a:p>
          </p:txBody>
        </p:sp>
        <p:sp>
          <p:nvSpPr>
            <p:cNvPr id="434" name="Google Shape;434;p7"/>
            <p:cNvSpPr/>
            <p:nvPr/>
          </p:nvSpPr>
          <p:spPr>
            <a:xfrm rot="-1927799">
              <a:off x="8765200" y="654132"/>
              <a:ext cx="480283" cy="52155"/>
            </a:xfrm>
            <a:custGeom>
              <a:rect b="b" l="l" r="r" t="t"/>
              <a:pathLst>
                <a:path extrusionOk="0" h="52155" w="480283">
                  <a:moveTo>
                    <a:pt x="0" y="0"/>
                  </a:moveTo>
                  <a:lnTo>
                    <a:pt x="480284" y="0"/>
                  </a:lnTo>
                  <a:lnTo>
                    <a:pt x="480284" y="52156"/>
                  </a:lnTo>
                  <a:lnTo>
                    <a:pt x="0" y="52156"/>
                  </a:lnTo>
                  <a:close/>
                </a:path>
              </a:pathLst>
            </a:custGeom>
            <a:solidFill>
              <a:srgbClr val="E6E6E6"/>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200"/>
                <a:buFont typeface="Arial"/>
                <a:buNone/>
              </a:pPr>
              <a:r>
                <a:t/>
              </a:r>
              <a:endParaRPr sz="1200">
                <a:solidFill>
                  <a:srgbClr val="3F3F3F"/>
                </a:solidFill>
                <a:latin typeface="Meiryo"/>
                <a:ea typeface="Meiryo"/>
                <a:cs typeface="Meiryo"/>
                <a:sym typeface="Meiryo"/>
              </a:endParaRPr>
            </a:p>
          </p:txBody>
        </p:sp>
        <p:sp>
          <p:nvSpPr>
            <p:cNvPr id="435" name="Google Shape;435;p7"/>
            <p:cNvSpPr/>
            <p:nvPr/>
          </p:nvSpPr>
          <p:spPr>
            <a:xfrm rot="-2489400">
              <a:off x="9054483" y="-61227"/>
              <a:ext cx="51927" cy="388742"/>
            </a:xfrm>
            <a:custGeom>
              <a:rect b="b" l="l" r="r" t="t"/>
              <a:pathLst>
                <a:path extrusionOk="0" h="388742" w="51927">
                  <a:moveTo>
                    <a:pt x="0" y="0"/>
                  </a:moveTo>
                  <a:lnTo>
                    <a:pt x="51928" y="0"/>
                  </a:lnTo>
                  <a:lnTo>
                    <a:pt x="51928" y="388743"/>
                  </a:lnTo>
                  <a:lnTo>
                    <a:pt x="0" y="388743"/>
                  </a:lnTo>
                  <a:close/>
                </a:path>
              </a:pathLst>
            </a:custGeom>
            <a:solidFill>
              <a:srgbClr val="E6E6E6"/>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200"/>
                <a:buFont typeface="Arial"/>
                <a:buNone/>
              </a:pPr>
              <a:r>
                <a:t/>
              </a:r>
              <a:endParaRPr sz="1200">
                <a:solidFill>
                  <a:srgbClr val="3F3F3F"/>
                </a:solidFill>
                <a:latin typeface="Meiryo"/>
                <a:ea typeface="Meiryo"/>
                <a:cs typeface="Meiryo"/>
                <a:sym typeface="Meiryo"/>
              </a:endParaRPr>
            </a:p>
          </p:txBody>
        </p:sp>
        <p:sp>
          <p:nvSpPr>
            <p:cNvPr id="436" name="Google Shape;436;p7"/>
            <p:cNvSpPr/>
            <p:nvPr/>
          </p:nvSpPr>
          <p:spPr>
            <a:xfrm>
              <a:off x="8209712" y="-394118"/>
              <a:ext cx="625546" cy="764979"/>
            </a:xfrm>
            <a:custGeom>
              <a:rect b="b" l="l" r="r" t="t"/>
              <a:pathLst>
                <a:path extrusionOk="0" h="764979" w="625546">
                  <a:moveTo>
                    <a:pt x="63703" y="764980"/>
                  </a:moveTo>
                  <a:lnTo>
                    <a:pt x="38511" y="719320"/>
                  </a:lnTo>
                  <a:lnTo>
                    <a:pt x="530570" y="445455"/>
                  </a:lnTo>
                  <a:lnTo>
                    <a:pt x="0" y="41589"/>
                  </a:lnTo>
                  <a:lnTo>
                    <a:pt x="31369" y="0"/>
                  </a:lnTo>
                  <a:lnTo>
                    <a:pt x="625546" y="452241"/>
                  </a:lnTo>
                  <a:lnTo>
                    <a:pt x="63703" y="764980"/>
                  </a:lnTo>
                  <a:close/>
                </a:path>
              </a:pathLst>
            </a:custGeom>
            <a:solidFill>
              <a:srgbClr val="E6E6E6"/>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200"/>
                <a:buFont typeface="Arial"/>
                <a:buNone/>
              </a:pPr>
              <a:r>
                <a:t/>
              </a:r>
              <a:endParaRPr sz="1200">
                <a:solidFill>
                  <a:srgbClr val="3F3F3F"/>
                </a:solidFill>
                <a:latin typeface="Meiryo"/>
                <a:ea typeface="Meiryo"/>
                <a:cs typeface="Meiryo"/>
                <a:sym typeface="Meiryo"/>
              </a:endParaRPr>
            </a:p>
          </p:txBody>
        </p:sp>
        <p:sp>
          <p:nvSpPr>
            <p:cNvPr id="437" name="Google Shape;437;p7"/>
            <p:cNvSpPr/>
            <p:nvPr/>
          </p:nvSpPr>
          <p:spPr>
            <a:xfrm>
              <a:off x="8559693" y="-218844"/>
              <a:ext cx="456250" cy="458251"/>
            </a:xfrm>
            <a:custGeom>
              <a:rect b="b" l="l" r="r" t="t"/>
              <a:pathLst>
                <a:path extrusionOk="0" h="458251" w="456250">
                  <a:moveTo>
                    <a:pt x="381930" y="0"/>
                  </a:moveTo>
                  <a:cubicBezTo>
                    <a:pt x="422976" y="0"/>
                    <a:pt x="456250" y="0"/>
                    <a:pt x="456250" y="0"/>
                  </a:cubicBezTo>
                  <a:lnTo>
                    <a:pt x="456250" y="458251"/>
                  </a:lnTo>
                  <a:cubicBezTo>
                    <a:pt x="456250" y="458251"/>
                    <a:pt x="422976" y="458251"/>
                    <a:pt x="381930" y="458251"/>
                  </a:cubicBezTo>
                  <a:lnTo>
                    <a:pt x="74320" y="458251"/>
                  </a:lnTo>
                  <a:cubicBezTo>
                    <a:pt x="33274" y="458251"/>
                    <a:pt x="0" y="458251"/>
                    <a:pt x="0" y="458251"/>
                  </a:cubicBezTo>
                  <a:lnTo>
                    <a:pt x="0" y="0"/>
                  </a:lnTo>
                  <a:cubicBezTo>
                    <a:pt x="0" y="0"/>
                    <a:pt x="33274" y="0"/>
                    <a:pt x="74320" y="0"/>
                  </a:cubicBezTo>
                  <a:close/>
                </a:path>
              </a:pathLst>
            </a:custGeom>
            <a:solidFill>
              <a:srgbClr val="3AB8B5"/>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200"/>
                <a:buFont typeface="Arial"/>
                <a:buNone/>
              </a:pPr>
              <a:r>
                <a:t/>
              </a:r>
              <a:endParaRPr sz="1200">
                <a:solidFill>
                  <a:srgbClr val="3F3F3F"/>
                </a:solidFill>
                <a:latin typeface="Meiryo"/>
                <a:ea typeface="Meiryo"/>
                <a:cs typeface="Meiryo"/>
                <a:sym typeface="Meiryo"/>
              </a:endParaRPr>
            </a:p>
          </p:txBody>
        </p:sp>
        <p:sp>
          <p:nvSpPr>
            <p:cNvPr id="438" name="Google Shape;438;p7"/>
            <p:cNvSpPr/>
            <p:nvPr/>
          </p:nvSpPr>
          <p:spPr>
            <a:xfrm>
              <a:off x="9974387" y="-133340"/>
              <a:ext cx="456250" cy="458251"/>
            </a:xfrm>
            <a:custGeom>
              <a:rect b="b" l="l" r="r" t="t"/>
              <a:pathLst>
                <a:path extrusionOk="0" h="458251" w="456250">
                  <a:moveTo>
                    <a:pt x="381930" y="0"/>
                  </a:moveTo>
                  <a:cubicBezTo>
                    <a:pt x="422976" y="0"/>
                    <a:pt x="456250" y="0"/>
                    <a:pt x="456250" y="0"/>
                  </a:cubicBezTo>
                  <a:lnTo>
                    <a:pt x="456250" y="458251"/>
                  </a:lnTo>
                  <a:cubicBezTo>
                    <a:pt x="456250" y="458251"/>
                    <a:pt x="422976" y="458251"/>
                    <a:pt x="381930" y="458251"/>
                  </a:cubicBezTo>
                  <a:lnTo>
                    <a:pt x="74321" y="458251"/>
                  </a:lnTo>
                  <a:cubicBezTo>
                    <a:pt x="33275" y="458251"/>
                    <a:pt x="0" y="458251"/>
                    <a:pt x="0" y="458251"/>
                  </a:cubicBezTo>
                  <a:lnTo>
                    <a:pt x="0" y="0"/>
                  </a:lnTo>
                  <a:cubicBezTo>
                    <a:pt x="0" y="0"/>
                    <a:pt x="33275" y="0"/>
                    <a:pt x="74321" y="0"/>
                  </a:cubicBezTo>
                  <a:close/>
                </a:path>
              </a:pathLst>
            </a:custGeom>
            <a:solidFill>
              <a:srgbClr val="68E1FD"/>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200"/>
                <a:buFont typeface="Arial"/>
                <a:buNone/>
              </a:pPr>
              <a:r>
                <a:t/>
              </a:r>
              <a:endParaRPr sz="1200">
                <a:solidFill>
                  <a:srgbClr val="3F3F3F"/>
                </a:solidFill>
                <a:latin typeface="Meiryo"/>
                <a:ea typeface="Meiryo"/>
                <a:cs typeface="Meiryo"/>
                <a:sym typeface="Meiryo"/>
              </a:endParaRPr>
            </a:p>
          </p:txBody>
        </p:sp>
        <p:sp>
          <p:nvSpPr>
            <p:cNvPr id="439" name="Google Shape;439;p7"/>
            <p:cNvSpPr/>
            <p:nvPr/>
          </p:nvSpPr>
          <p:spPr>
            <a:xfrm>
              <a:off x="9974387" y="-133340"/>
              <a:ext cx="456250" cy="458251"/>
            </a:xfrm>
            <a:custGeom>
              <a:rect b="b" l="l" r="r" t="t"/>
              <a:pathLst>
                <a:path extrusionOk="0" h="458251" w="456250">
                  <a:moveTo>
                    <a:pt x="381930" y="0"/>
                  </a:moveTo>
                  <a:cubicBezTo>
                    <a:pt x="422976" y="0"/>
                    <a:pt x="456250" y="0"/>
                    <a:pt x="456250" y="0"/>
                  </a:cubicBezTo>
                  <a:lnTo>
                    <a:pt x="456250" y="458251"/>
                  </a:lnTo>
                  <a:cubicBezTo>
                    <a:pt x="456250" y="458251"/>
                    <a:pt x="422976" y="458251"/>
                    <a:pt x="381930" y="458251"/>
                  </a:cubicBezTo>
                  <a:lnTo>
                    <a:pt x="74321" y="458251"/>
                  </a:lnTo>
                  <a:cubicBezTo>
                    <a:pt x="33275" y="458251"/>
                    <a:pt x="0" y="458251"/>
                    <a:pt x="0" y="458251"/>
                  </a:cubicBezTo>
                  <a:lnTo>
                    <a:pt x="0" y="0"/>
                  </a:lnTo>
                  <a:cubicBezTo>
                    <a:pt x="0" y="0"/>
                    <a:pt x="33275" y="0"/>
                    <a:pt x="74321" y="0"/>
                  </a:cubicBezTo>
                  <a:close/>
                </a:path>
              </a:pathLst>
            </a:custGeom>
            <a:solidFill>
              <a:srgbClr val="3AB8B5"/>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200"/>
                <a:buFont typeface="Arial"/>
                <a:buNone/>
              </a:pPr>
              <a:r>
                <a:t/>
              </a:r>
              <a:endParaRPr sz="1200">
                <a:solidFill>
                  <a:srgbClr val="3F3F3F"/>
                </a:solidFill>
                <a:latin typeface="Meiryo"/>
                <a:ea typeface="Meiryo"/>
                <a:cs typeface="Meiryo"/>
                <a:sym typeface="Meiryo"/>
              </a:endParaRPr>
            </a:p>
          </p:txBody>
        </p:sp>
        <p:sp>
          <p:nvSpPr>
            <p:cNvPr id="440" name="Google Shape;440;p7"/>
            <p:cNvSpPr/>
            <p:nvPr/>
          </p:nvSpPr>
          <p:spPr>
            <a:xfrm>
              <a:off x="8495990" y="552048"/>
              <a:ext cx="456250" cy="458251"/>
            </a:xfrm>
            <a:custGeom>
              <a:rect b="b" l="l" r="r" t="t"/>
              <a:pathLst>
                <a:path extrusionOk="0" h="458251" w="456250">
                  <a:moveTo>
                    <a:pt x="381930" y="0"/>
                  </a:moveTo>
                  <a:cubicBezTo>
                    <a:pt x="422976" y="0"/>
                    <a:pt x="456250" y="0"/>
                    <a:pt x="456250" y="0"/>
                  </a:cubicBezTo>
                  <a:lnTo>
                    <a:pt x="456250" y="458251"/>
                  </a:lnTo>
                  <a:cubicBezTo>
                    <a:pt x="456250" y="458251"/>
                    <a:pt x="422976" y="458251"/>
                    <a:pt x="381930" y="458251"/>
                  </a:cubicBezTo>
                  <a:lnTo>
                    <a:pt x="74320" y="458251"/>
                  </a:lnTo>
                  <a:cubicBezTo>
                    <a:pt x="33274" y="458251"/>
                    <a:pt x="0" y="458251"/>
                    <a:pt x="0" y="458251"/>
                  </a:cubicBezTo>
                  <a:lnTo>
                    <a:pt x="0" y="0"/>
                  </a:lnTo>
                  <a:cubicBezTo>
                    <a:pt x="0" y="0"/>
                    <a:pt x="33274" y="0"/>
                    <a:pt x="74320" y="0"/>
                  </a:cubicBezTo>
                  <a:close/>
                </a:path>
              </a:pathLst>
            </a:custGeom>
            <a:solidFill>
              <a:srgbClr val="68E1FD"/>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200"/>
                <a:buFont typeface="Arial"/>
                <a:buNone/>
              </a:pPr>
              <a:r>
                <a:t/>
              </a:r>
              <a:endParaRPr sz="1200">
                <a:solidFill>
                  <a:srgbClr val="3F3F3F"/>
                </a:solidFill>
                <a:latin typeface="Meiryo"/>
                <a:ea typeface="Meiryo"/>
                <a:cs typeface="Meiryo"/>
                <a:sym typeface="Meiryo"/>
              </a:endParaRPr>
            </a:p>
          </p:txBody>
        </p:sp>
        <p:sp>
          <p:nvSpPr>
            <p:cNvPr id="441" name="Google Shape;441;p7"/>
            <p:cNvSpPr/>
            <p:nvPr/>
          </p:nvSpPr>
          <p:spPr>
            <a:xfrm>
              <a:off x="8495990" y="552048"/>
              <a:ext cx="456250" cy="458251"/>
            </a:xfrm>
            <a:custGeom>
              <a:rect b="b" l="l" r="r" t="t"/>
              <a:pathLst>
                <a:path extrusionOk="0" h="458251" w="456250">
                  <a:moveTo>
                    <a:pt x="381930" y="0"/>
                  </a:moveTo>
                  <a:cubicBezTo>
                    <a:pt x="422976" y="0"/>
                    <a:pt x="456250" y="0"/>
                    <a:pt x="456250" y="0"/>
                  </a:cubicBezTo>
                  <a:lnTo>
                    <a:pt x="456250" y="458251"/>
                  </a:lnTo>
                  <a:cubicBezTo>
                    <a:pt x="456250" y="458251"/>
                    <a:pt x="422976" y="458251"/>
                    <a:pt x="381930" y="458251"/>
                  </a:cubicBezTo>
                  <a:lnTo>
                    <a:pt x="74320" y="458251"/>
                  </a:lnTo>
                  <a:cubicBezTo>
                    <a:pt x="33274" y="458251"/>
                    <a:pt x="0" y="458251"/>
                    <a:pt x="0" y="458251"/>
                  </a:cubicBezTo>
                  <a:lnTo>
                    <a:pt x="0" y="0"/>
                  </a:lnTo>
                  <a:cubicBezTo>
                    <a:pt x="0" y="0"/>
                    <a:pt x="33274" y="0"/>
                    <a:pt x="74320" y="0"/>
                  </a:cubicBezTo>
                  <a:close/>
                </a:path>
              </a:pathLst>
            </a:custGeom>
            <a:solidFill>
              <a:srgbClr val="95D8D6"/>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200"/>
                <a:buFont typeface="Arial"/>
                <a:buNone/>
              </a:pPr>
              <a:r>
                <a:t/>
              </a:r>
              <a:endParaRPr sz="1200">
                <a:solidFill>
                  <a:srgbClr val="3F3F3F"/>
                </a:solidFill>
                <a:latin typeface="Meiryo"/>
                <a:ea typeface="Meiryo"/>
                <a:cs typeface="Meiryo"/>
                <a:sym typeface="Meiryo"/>
              </a:endParaRPr>
            </a:p>
          </p:txBody>
        </p:sp>
        <p:sp>
          <p:nvSpPr>
            <p:cNvPr id="442" name="Google Shape;442;p7"/>
            <p:cNvSpPr/>
            <p:nvPr/>
          </p:nvSpPr>
          <p:spPr>
            <a:xfrm>
              <a:off x="9900645" y="682146"/>
              <a:ext cx="335020" cy="336490"/>
            </a:xfrm>
            <a:custGeom>
              <a:rect b="b" l="l" r="r" t="t"/>
              <a:pathLst>
                <a:path extrusionOk="0" h="336490" w="335020">
                  <a:moveTo>
                    <a:pt x="280487" y="0"/>
                  </a:moveTo>
                  <a:cubicBezTo>
                    <a:pt x="310605" y="0"/>
                    <a:pt x="335021" y="0"/>
                    <a:pt x="335021" y="0"/>
                  </a:cubicBezTo>
                  <a:lnTo>
                    <a:pt x="335021" y="336490"/>
                  </a:lnTo>
                  <a:cubicBezTo>
                    <a:pt x="335021" y="336490"/>
                    <a:pt x="310605" y="336490"/>
                    <a:pt x="280487" y="336490"/>
                  </a:cubicBezTo>
                  <a:lnTo>
                    <a:pt x="54534" y="336490"/>
                  </a:lnTo>
                  <a:cubicBezTo>
                    <a:pt x="24415" y="336490"/>
                    <a:pt x="0" y="336490"/>
                    <a:pt x="0" y="336490"/>
                  </a:cubicBezTo>
                  <a:lnTo>
                    <a:pt x="0" y="0"/>
                  </a:lnTo>
                  <a:cubicBezTo>
                    <a:pt x="0" y="0"/>
                    <a:pt x="24415" y="0"/>
                    <a:pt x="54534" y="0"/>
                  </a:cubicBezTo>
                  <a:close/>
                </a:path>
              </a:pathLst>
            </a:custGeom>
            <a:solidFill>
              <a:srgbClr val="3AB8B5"/>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200"/>
                <a:buFont typeface="Arial"/>
                <a:buNone/>
              </a:pPr>
              <a:r>
                <a:t/>
              </a:r>
              <a:endParaRPr sz="1200">
                <a:solidFill>
                  <a:srgbClr val="3F3F3F"/>
                </a:solidFill>
                <a:latin typeface="Meiryo"/>
                <a:ea typeface="Meiryo"/>
                <a:cs typeface="Meiryo"/>
                <a:sym typeface="Meiryo"/>
              </a:endParaRPr>
            </a:p>
          </p:txBody>
        </p:sp>
        <p:sp>
          <p:nvSpPr>
            <p:cNvPr id="443" name="Google Shape;443;p7"/>
            <p:cNvSpPr/>
            <p:nvPr/>
          </p:nvSpPr>
          <p:spPr>
            <a:xfrm>
              <a:off x="9230893" y="-597699"/>
              <a:ext cx="446598" cy="448556"/>
            </a:xfrm>
            <a:custGeom>
              <a:rect b="b" l="l" r="r" t="t"/>
              <a:pathLst>
                <a:path extrusionOk="0" h="448556" w="446598">
                  <a:moveTo>
                    <a:pt x="373918" y="0"/>
                  </a:moveTo>
                  <a:cubicBezTo>
                    <a:pt x="414058" y="0"/>
                    <a:pt x="446598" y="0"/>
                    <a:pt x="446598" y="0"/>
                  </a:cubicBezTo>
                  <a:lnTo>
                    <a:pt x="446598" y="448557"/>
                  </a:lnTo>
                  <a:cubicBezTo>
                    <a:pt x="446598" y="448557"/>
                    <a:pt x="414058" y="448557"/>
                    <a:pt x="373918" y="448557"/>
                  </a:cubicBezTo>
                  <a:lnTo>
                    <a:pt x="72679" y="448557"/>
                  </a:lnTo>
                  <a:cubicBezTo>
                    <a:pt x="32540" y="448557"/>
                    <a:pt x="0" y="448557"/>
                    <a:pt x="0" y="448557"/>
                  </a:cubicBezTo>
                  <a:lnTo>
                    <a:pt x="0" y="0"/>
                  </a:lnTo>
                  <a:cubicBezTo>
                    <a:pt x="0" y="0"/>
                    <a:pt x="32540" y="0"/>
                    <a:pt x="72679" y="0"/>
                  </a:cubicBezTo>
                  <a:close/>
                </a:path>
              </a:pathLst>
            </a:custGeom>
            <a:solidFill>
              <a:srgbClr val="68E1FD"/>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200"/>
                <a:buFont typeface="Arial"/>
                <a:buNone/>
              </a:pPr>
              <a:r>
                <a:t/>
              </a:r>
              <a:endParaRPr sz="1200">
                <a:solidFill>
                  <a:srgbClr val="3F3F3F"/>
                </a:solidFill>
                <a:latin typeface="Meiryo"/>
                <a:ea typeface="Meiryo"/>
                <a:cs typeface="Meiryo"/>
                <a:sym typeface="Meiryo"/>
              </a:endParaRPr>
            </a:p>
          </p:txBody>
        </p:sp>
        <p:sp>
          <p:nvSpPr>
            <p:cNvPr id="444" name="Google Shape;444;p7"/>
            <p:cNvSpPr/>
            <p:nvPr/>
          </p:nvSpPr>
          <p:spPr>
            <a:xfrm>
              <a:off x="9230893" y="-597699"/>
              <a:ext cx="446598" cy="448556"/>
            </a:xfrm>
            <a:custGeom>
              <a:rect b="b" l="l" r="r" t="t"/>
              <a:pathLst>
                <a:path extrusionOk="0" h="448556" w="446598">
                  <a:moveTo>
                    <a:pt x="373918" y="0"/>
                  </a:moveTo>
                  <a:cubicBezTo>
                    <a:pt x="414058" y="0"/>
                    <a:pt x="446598" y="0"/>
                    <a:pt x="446598" y="0"/>
                  </a:cubicBezTo>
                  <a:lnTo>
                    <a:pt x="446598" y="448557"/>
                  </a:lnTo>
                  <a:cubicBezTo>
                    <a:pt x="446598" y="448557"/>
                    <a:pt x="414058" y="448557"/>
                    <a:pt x="373918" y="448557"/>
                  </a:cubicBezTo>
                  <a:lnTo>
                    <a:pt x="72679" y="448557"/>
                  </a:lnTo>
                  <a:cubicBezTo>
                    <a:pt x="32540" y="448557"/>
                    <a:pt x="0" y="448557"/>
                    <a:pt x="0" y="448557"/>
                  </a:cubicBezTo>
                  <a:lnTo>
                    <a:pt x="0" y="0"/>
                  </a:lnTo>
                  <a:cubicBezTo>
                    <a:pt x="0" y="0"/>
                    <a:pt x="32540" y="0"/>
                    <a:pt x="72679" y="0"/>
                  </a:cubicBezTo>
                  <a:close/>
                </a:path>
              </a:pathLst>
            </a:custGeom>
            <a:solidFill>
              <a:srgbClr val="95D8D6"/>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200"/>
                <a:buFont typeface="Arial"/>
                <a:buNone/>
              </a:pPr>
              <a:r>
                <a:t/>
              </a:r>
              <a:endParaRPr sz="1200">
                <a:solidFill>
                  <a:srgbClr val="3F3F3F"/>
                </a:solidFill>
                <a:latin typeface="Meiryo"/>
                <a:ea typeface="Meiryo"/>
                <a:cs typeface="Meiryo"/>
                <a:sym typeface="Meiryo"/>
              </a:endParaRPr>
            </a:p>
          </p:txBody>
        </p:sp>
        <p:sp>
          <p:nvSpPr>
            <p:cNvPr id="445" name="Google Shape;445;p7"/>
            <p:cNvSpPr/>
            <p:nvPr/>
          </p:nvSpPr>
          <p:spPr>
            <a:xfrm>
              <a:off x="8081823" y="-525282"/>
              <a:ext cx="279425" cy="280650"/>
            </a:xfrm>
            <a:custGeom>
              <a:rect b="b" l="l" r="r" t="t"/>
              <a:pathLst>
                <a:path extrusionOk="0" h="280650" w="279425">
                  <a:moveTo>
                    <a:pt x="233965" y="0"/>
                  </a:moveTo>
                  <a:cubicBezTo>
                    <a:pt x="259072" y="0"/>
                    <a:pt x="279425" y="0"/>
                    <a:pt x="279425" y="0"/>
                  </a:cubicBezTo>
                  <a:lnTo>
                    <a:pt x="279425" y="280651"/>
                  </a:lnTo>
                  <a:cubicBezTo>
                    <a:pt x="279425" y="280651"/>
                    <a:pt x="259072" y="280651"/>
                    <a:pt x="233965" y="280651"/>
                  </a:cubicBezTo>
                  <a:lnTo>
                    <a:pt x="45461" y="280651"/>
                  </a:lnTo>
                  <a:cubicBezTo>
                    <a:pt x="20354" y="280651"/>
                    <a:pt x="0" y="280651"/>
                    <a:pt x="0" y="280651"/>
                  </a:cubicBezTo>
                  <a:lnTo>
                    <a:pt x="0" y="0"/>
                  </a:lnTo>
                  <a:cubicBezTo>
                    <a:pt x="0" y="0"/>
                    <a:pt x="20354" y="0"/>
                    <a:pt x="45461" y="0"/>
                  </a:cubicBezTo>
                  <a:close/>
                </a:path>
              </a:pathLst>
            </a:custGeom>
            <a:solidFill>
              <a:srgbClr val="68E1FD"/>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200"/>
                <a:buFont typeface="Arial"/>
                <a:buNone/>
              </a:pPr>
              <a:r>
                <a:t/>
              </a:r>
              <a:endParaRPr sz="1200">
                <a:solidFill>
                  <a:srgbClr val="3F3F3F"/>
                </a:solidFill>
                <a:latin typeface="Meiryo"/>
                <a:ea typeface="Meiryo"/>
                <a:cs typeface="Meiryo"/>
                <a:sym typeface="Meiryo"/>
              </a:endParaRPr>
            </a:p>
          </p:txBody>
        </p:sp>
        <p:sp>
          <p:nvSpPr>
            <p:cNvPr id="446" name="Google Shape;446;p7"/>
            <p:cNvSpPr/>
            <p:nvPr/>
          </p:nvSpPr>
          <p:spPr>
            <a:xfrm>
              <a:off x="8081823" y="-525282"/>
              <a:ext cx="279425" cy="280650"/>
            </a:xfrm>
            <a:custGeom>
              <a:rect b="b" l="l" r="r" t="t"/>
              <a:pathLst>
                <a:path extrusionOk="0" h="280650" w="279425">
                  <a:moveTo>
                    <a:pt x="233965" y="0"/>
                  </a:moveTo>
                  <a:cubicBezTo>
                    <a:pt x="259072" y="0"/>
                    <a:pt x="279425" y="0"/>
                    <a:pt x="279425" y="0"/>
                  </a:cubicBezTo>
                  <a:lnTo>
                    <a:pt x="279425" y="280651"/>
                  </a:lnTo>
                  <a:cubicBezTo>
                    <a:pt x="279425" y="280651"/>
                    <a:pt x="259072" y="280651"/>
                    <a:pt x="233965" y="280651"/>
                  </a:cubicBezTo>
                  <a:lnTo>
                    <a:pt x="45461" y="280651"/>
                  </a:lnTo>
                  <a:cubicBezTo>
                    <a:pt x="20354" y="280651"/>
                    <a:pt x="0" y="280651"/>
                    <a:pt x="0" y="280651"/>
                  </a:cubicBezTo>
                  <a:lnTo>
                    <a:pt x="0" y="0"/>
                  </a:lnTo>
                  <a:cubicBezTo>
                    <a:pt x="0" y="0"/>
                    <a:pt x="20354" y="0"/>
                    <a:pt x="45461" y="0"/>
                  </a:cubicBezTo>
                  <a:close/>
                </a:path>
              </a:pathLst>
            </a:custGeom>
            <a:solidFill>
              <a:srgbClr val="95D8D6"/>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200"/>
                <a:buFont typeface="Arial"/>
                <a:buNone/>
              </a:pPr>
              <a:r>
                <a:t/>
              </a:r>
              <a:endParaRPr sz="1200">
                <a:solidFill>
                  <a:srgbClr val="3F3F3F"/>
                </a:solidFill>
                <a:latin typeface="Meiryo"/>
                <a:ea typeface="Meiryo"/>
                <a:cs typeface="Meiryo"/>
                <a:sym typeface="Meiryo"/>
              </a:endParaRPr>
            </a:p>
          </p:txBody>
        </p:sp>
        <p:sp>
          <p:nvSpPr>
            <p:cNvPr id="447" name="Google Shape;447;p7"/>
            <p:cNvSpPr/>
            <p:nvPr/>
          </p:nvSpPr>
          <p:spPr>
            <a:xfrm>
              <a:off x="8166567" y="253366"/>
              <a:ext cx="188407" cy="189233"/>
            </a:xfrm>
            <a:custGeom>
              <a:rect b="b" l="l" r="r" t="t"/>
              <a:pathLst>
                <a:path extrusionOk="0" h="189233" w="188407">
                  <a:moveTo>
                    <a:pt x="157714" y="0"/>
                  </a:moveTo>
                  <a:cubicBezTo>
                    <a:pt x="174665" y="0"/>
                    <a:pt x="188407" y="0"/>
                    <a:pt x="188407" y="0"/>
                  </a:cubicBezTo>
                  <a:lnTo>
                    <a:pt x="188407" y="189233"/>
                  </a:lnTo>
                  <a:cubicBezTo>
                    <a:pt x="188407" y="189233"/>
                    <a:pt x="174665" y="189233"/>
                    <a:pt x="157714" y="189233"/>
                  </a:cubicBezTo>
                  <a:lnTo>
                    <a:pt x="30693" y="189233"/>
                  </a:lnTo>
                  <a:cubicBezTo>
                    <a:pt x="13742" y="189233"/>
                    <a:pt x="0" y="189233"/>
                    <a:pt x="0" y="189233"/>
                  </a:cubicBezTo>
                  <a:lnTo>
                    <a:pt x="0" y="0"/>
                  </a:lnTo>
                  <a:cubicBezTo>
                    <a:pt x="0" y="0"/>
                    <a:pt x="13742" y="0"/>
                    <a:pt x="30693" y="0"/>
                  </a:cubicBezTo>
                  <a:close/>
                </a:path>
              </a:pathLst>
            </a:custGeom>
            <a:solidFill>
              <a:srgbClr val="68E1FD"/>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200"/>
                <a:buFont typeface="Arial"/>
                <a:buNone/>
              </a:pPr>
              <a:r>
                <a:t/>
              </a:r>
              <a:endParaRPr sz="1200">
                <a:solidFill>
                  <a:srgbClr val="3F3F3F"/>
                </a:solidFill>
                <a:latin typeface="Meiryo"/>
                <a:ea typeface="Meiryo"/>
                <a:cs typeface="Meiryo"/>
                <a:sym typeface="Meiryo"/>
              </a:endParaRPr>
            </a:p>
          </p:txBody>
        </p:sp>
        <p:sp>
          <p:nvSpPr>
            <p:cNvPr id="448" name="Google Shape;448;p7"/>
            <p:cNvSpPr/>
            <p:nvPr/>
          </p:nvSpPr>
          <p:spPr>
            <a:xfrm>
              <a:off x="8166567" y="253366"/>
              <a:ext cx="188407" cy="189233"/>
            </a:xfrm>
            <a:custGeom>
              <a:rect b="b" l="l" r="r" t="t"/>
              <a:pathLst>
                <a:path extrusionOk="0" h="189233" w="188407">
                  <a:moveTo>
                    <a:pt x="157714" y="0"/>
                  </a:moveTo>
                  <a:cubicBezTo>
                    <a:pt x="174665" y="0"/>
                    <a:pt x="188407" y="0"/>
                    <a:pt x="188407" y="0"/>
                  </a:cubicBezTo>
                  <a:lnTo>
                    <a:pt x="188407" y="189233"/>
                  </a:lnTo>
                  <a:cubicBezTo>
                    <a:pt x="188407" y="189233"/>
                    <a:pt x="174665" y="189233"/>
                    <a:pt x="157714" y="189233"/>
                  </a:cubicBezTo>
                  <a:lnTo>
                    <a:pt x="30693" y="189233"/>
                  </a:lnTo>
                  <a:cubicBezTo>
                    <a:pt x="13742" y="189233"/>
                    <a:pt x="0" y="189233"/>
                    <a:pt x="0" y="189233"/>
                  </a:cubicBezTo>
                  <a:lnTo>
                    <a:pt x="0" y="0"/>
                  </a:lnTo>
                  <a:cubicBezTo>
                    <a:pt x="0" y="0"/>
                    <a:pt x="13742" y="0"/>
                    <a:pt x="30693" y="0"/>
                  </a:cubicBezTo>
                  <a:close/>
                </a:path>
              </a:pathLst>
            </a:custGeom>
            <a:solidFill>
              <a:srgbClr val="3AB8B5"/>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200"/>
                <a:buFont typeface="Arial"/>
                <a:buNone/>
              </a:pPr>
              <a:r>
                <a:t/>
              </a:r>
              <a:endParaRPr sz="1200">
                <a:solidFill>
                  <a:srgbClr val="3F3F3F"/>
                </a:solidFill>
                <a:latin typeface="Meiryo"/>
                <a:ea typeface="Meiryo"/>
                <a:cs typeface="Meiryo"/>
                <a:sym typeface="Meiryo"/>
              </a:endParaRPr>
            </a:p>
          </p:txBody>
        </p:sp>
        <p:sp>
          <p:nvSpPr>
            <p:cNvPr id="449" name="Google Shape;449;p7"/>
            <p:cNvSpPr/>
            <p:nvPr/>
          </p:nvSpPr>
          <p:spPr>
            <a:xfrm>
              <a:off x="10315585" y="457431"/>
              <a:ext cx="188407" cy="189233"/>
            </a:xfrm>
            <a:custGeom>
              <a:rect b="b" l="l" r="r" t="t"/>
              <a:pathLst>
                <a:path extrusionOk="0" h="189233" w="188407">
                  <a:moveTo>
                    <a:pt x="157714" y="0"/>
                  </a:moveTo>
                  <a:cubicBezTo>
                    <a:pt x="174665" y="0"/>
                    <a:pt x="188407" y="0"/>
                    <a:pt x="188407" y="0"/>
                  </a:cubicBezTo>
                  <a:lnTo>
                    <a:pt x="188407" y="189233"/>
                  </a:lnTo>
                  <a:cubicBezTo>
                    <a:pt x="188407" y="189233"/>
                    <a:pt x="174665" y="189233"/>
                    <a:pt x="157714" y="189233"/>
                  </a:cubicBezTo>
                  <a:lnTo>
                    <a:pt x="30693" y="189233"/>
                  </a:lnTo>
                  <a:cubicBezTo>
                    <a:pt x="13742" y="189233"/>
                    <a:pt x="0" y="189233"/>
                    <a:pt x="0" y="189233"/>
                  </a:cubicBezTo>
                  <a:lnTo>
                    <a:pt x="0" y="0"/>
                  </a:lnTo>
                  <a:cubicBezTo>
                    <a:pt x="0" y="0"/>
                    <a:pt x="13742" y="0"/>
                    <a:pt x="30693" y="0"/>
                  </a:cubicBezTo>
                  <a:close/>
                </a:path>
              </a:pathLst>
            </a:custGeom>
            <a:solidFill>
              <a:srgbClr val="68E1FD"/>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200"/>
                <a:buFont typeface="Arial"/>
                <a:buNone/>
              </a:pPr>
              <a:r>
                <a:t/>
              </a:r>
              <a:endParaRPr sz="1200">
                <a:solidFill>
                  <a:srgbClr val="3F3F3F"/>
                </a:solidFill>
                <a:latin typeface="Meiryo"/>
                <a:ea typeface="Meiryo"/>
                <a:cs typeface="Meiryo"/>
                <a:sym typeface="Meiryo"/>
              </a:endParaRPr>
            </a:p>
          </p:txBody>
        </p:sp>
        <p:sp>
          <p:nvSpPr>
            <p:cNvPr id="450" name="Google Shape;450;p7"/>
            <p:cNvSpPr/>
            <p:nvPr/>
          </p:nvSpPr>
          <p:spPr>
            <a:xfrm>
              <a:off x="10315585" y="457431"/>
              <a:ext cx="188407" cy="189233"/>
            </a:xfrm>
            <a:custGeom>
              <a:rect b="b" l="l" r="r" t="t"/>
              <a:pathLst>
                <a:path extrusionOk="0" h="189233" w="188407">
                  <a:moveTo>
                    <a:pt x="157714" y="0"/>
                  </a:moveTo>
                  <a:cubicBezTo>
                    <a:pt x="174665" y="0"/>
                    <a:pt x="188407" y="0"/>
                    <a:pt x="188407" y="0"/>
                  </a:cubicBezTo>
                  <a:lnTo>
                    <a:pt x="188407" y="189233"/>
                  </a:lnTo>
                  <a:cubicBezTo>
                    <a:pt x="188407" y="189233"/>
                    <a:pt x="174665" y="189233"/>
                    <a:pt x="157714" y="189233"/>
                  </a:cubicBezTo>
                  <a:lnTo>
                    <a:pt x="30693" y="189233"/>
                  </a:lnTo>
                  <a:cubicBezTo>
                    <a:pt x="13742" y="189233"/>
                    <a:pt x="0" y="189233"/>
                    <a:pt x="0" y="189233"/>
                  </a:cubicBezTo>
                  <a:lnTo>
                    <a:pt x="0" y="0"/>
                  </a:lnTo>
                  <a:cubicBezTo>
                    <a:pt x="0" y="0"/>
                    <a:pt x="13742" y="0"/>
                    <a:pt x="30693" y="0"/>
                  </a:cubicBezTo>
                  <a:close/>
                </a:path>
              </a:pathLst>
            </a:custGeom>
            <a:solidFill>
              <a:srgbClr val="95D8D6"/>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200"/>
                <a:buFont typeface="Arial"/>
                <a:buNone/>
              </a:pPr>
              <a:r>
                <a:t/>
              </a:r>
              <a:endParaRPr sz="1200">
                <a:solidFill>
                  <a:srgbClr val="3F3F3F"/>
                </a:solidFill>
                <a:latin typeface="Meiryo"/>
                <a:ea typeface="Meiryo"/>
                <a:cs typeface="Meiryo"/>
                <a:sym typeface="Meiryo"/>
              </a:endParaRPr>
            </a:p>
          </p:txBody>
        </p:sp>
        <p:sp>
          <p:nvSpPr>
            <p:cNvPr id="451" name="Google Shape;451;p7"/>
            <p:cNvSpPr/>
            <p:nvPr/>
          </p:nvSpPr>
          <p:spPr>
            <a:xfrm>
              <a:off x="10263464" y="-467989"/>
              <a:ext cx="188407" cy="189233"/>
            </a:xfrm>
            <a:custGeom>
              <a:rect b="b" l="l" r="r" t="t"/>
              <a:pathLst>
                <a:path extrusionOk="0" h="189233" w="188407">
                  <a:moveTo>
                    <a:pt x="157714" y="0"/>
                  </a:moveTo>
                  <a:cubicBezTo>
                    <a:pt x="174665" y="0"/>
                    <a:pt x="188407" y="0"/>
                    <a:pt x="188407" y="0"/>
                  </a:cubicBezTo>
                  <a:lnTo>
                    <a:pt x="188407" y="189233"/>
                  </a:lnTo>
                  <a:cubicBezTo>
                    <a:pt x="188407" y="189233"/>
                    <a:pt x="174665" y="189233"/>
                    <a:pt x="157714" y="189233"/>
                  </a:cubicBezTo>
                  <a:lnTo>
                    <a:pt x="30693" y="189233"/>
                  </a:lnTo>
                  <a:cubicBezTo>
                    <a:pt x="13742" y="189233"/>
                    <a:pt x="0" y="189233"/>
                    <a:pt x="0" y="189233"/>
                  </a:cubicBezTo>
                  <a:lnTo>
                    <a:pt x="0" y="0"/>
                  </a:lnTo>
                  <a:cubicBezTo>
                    <a:pt x="0" y="0"/>
                    <a:pt x="13742" y="0"/>
                    <a:pt x="30693" y="0"/>
                  </a:cubicBezTo>
                  <a:close/>
                </a:path>
              </a:pathLst>
            </a:custGeom>
            <a:solidFill>
              <a:srgbClr val="68E1FD"/>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200"/>
                <a:buFont typeface="Arial"/>
                <a:buNone/>
              </a:pPr>
              <a:r>
                <a:t/>
              </a:r>
              <a:endParaRPr sz="1200">
                <a:solidFill>
                  <a:srgbClr val="3F3F3F"/>
                </a:solidFill>
                <a:latin typeface="Meiryo"/>
                <a:ea typeface="Meiryo"/>
                <a:cs typeface="Meiryo"/>
                <a:sym typeface="Meiryo"/>
              </a:endParaRPr>
            </a:p>
          </p:txBody>
        </p:sp>
        <p:sp>
          <p:nvSpPr>
            <p:cNvPr id="452" name="Google Shape;452;p7"/>
            <p:cNvSpPr/>
            <p:nvPr/>
          </p:nvSpPr>
          <p:spPr>
            <a:xfrm>
              <a:off x="10263464" y="-467989"/>
              <a:ext cx="188407" cy="189233"/>
            </a:xfrm>
            <a:custGeom>
              <a:rect b="b" l="l" r="r" t="t"/>
              <a:pathLst>
                <a:path extrusionOk="0" h="189233" w="188407">
                  <a:moveTo>
                    <a:pt x="157714" y="0"/>
                  </a:moveTo>
                  <a:cubicBezTo>
                    <a:pt x="174665" y="0"/>
                    <a:pt x="188407" y="0"/>
                    <a:pt x="188407" y="0"/>
                  </a:cubicBezTo>
                  <a:lnTo>
                    <a:pt x="188407" y="189233"/>
                  </a:lnTo>
                  <a:cubicBezTo>
                    <a:pt x="188407" y="189233"/>
                    <a:pt x="174665" y="189233"/>
                    <a:pt x="157714" y="189233"/>
                  </a:cubicBezTo>
                  <a:lnTo>
                    <a:pt x="30693" y="189233"/>
                  </a:lnTo>
                  <a:cubicBezTo>
                    <a:pt x="13742" y="189233"/>
                    <a:pt x="0" y="189233"/>
                    <a:pt x="0" y="189233"/>
                  </a:cubicBezTo>
                  <a:lnTo>
                    <a:pt x="0" y="0"/>
                  </a:lnTo>
                  <a:cubicBezTo>
                    <a:pt x="0" y="0"/>
                    <a:pt x="13742" y="0"/>
                    <a:pt x="30693" y="0"/>
                  </a:cubicBezTo>
                  <a:close/>
                </a:path>
              </a:pathLst>
            </a:custGeom>
            <a:solidFill>
              <a:srgbClr val="95D8D6"/>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200"/>
                <a:buFont typeface="Arial"/>
                <a:buNone/>
              </a:pPr>
              <a:r>
                <a:t/>
              </a:r>
              <a:endParaRPr sz="1200">
                <a:solidFill>
                  <a:srgbClr val="3F3F3F"/>
                </a:solidFill>
                <a:latin typeface="Meiryo"/>
                <a:ea typeface="Meiryo"/>
                <a:cs typeface="Meiryo"/>
                <a:sym typeface="Meiryo"/>
              </a:endParaRPr>
            </a:p>
          </p:txBody>
        </p:sp>
        <p:sp>
          <p:nvSpPr>
            <p:cNvPr id="453" name="Google Shape;453;p7"/>
            <p:cNvSpPr/>
            <p:nvPr/>
          </p:nvSpPr>
          <p:spPr>
            <a:xfrm>
              <a:off x="10660161" y="-141774"/>
              <a:ext cx="321701" cy="323112"/>
            </a:xfrm>
            <a:custGeom>
              <a:rect b="b" l="l" r="r" t="t"/>
              <a:pathLst>
                <a:path extrusionOk="0" h="323112" w="321701">
                  <a:moveTo>
                    <a:pt x="269291" y="0"/>
                  </a:moveTo>
                  <a:cubicBezTo>
                    <a:pt x="298236" y="0"/>
                    <a:pt x="321701" y="0"/>
                    <a:pt x="321701" y="0"/>
                  </a:cubicBezTo>
                  <a:lnTo>
                    <a:pt x="321701" y="323112"/>
                  </a:lnTo>
                  <a:cubicBezTo>
                    <a:pt x="321701" y="323112"/>
                    <a:pt x="298236" y="323112"/>
                    <a:pt x="269291" y="323112"/>
                  </a:cubicBezTo>
                  <a:lnTo>
                    <a:pt x="52410" y="323112"/>
                  </a:lnTo>
                  <a:cubicBezTo>
                    <a:pt x="23465" y="323112"/>
                    <a:pt x="0" y="323112"/>
                    <a:pt x="0" y="323112"/>
                  </a:cubicBezTo>
                  <a:lnTo>
                    <a:pt x="0" y="0"/>
                  </a:lnTo>
                  <a:cubicBezTo>
                    <a:pt x="0" y="0"/>
                    <a:pt x="23465" y="0"/>
                    <a:pt x="52410" y="0"/>
                  </a:cubicBezTo>
                  <a:close/>
                </a:path>
              </a:pathLst>
            </a:custGeom>
            <a:solidFill>
              <a:srgbClr val="95D8D6"/>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200"/>
                <a:buFont typeface="Arial"/>
                <a:buNone/>
              </a:pPr>
              <a:r>
                <a:t/>
              </a:r>
              <a:endParaRPr sz="1200">
                <a:solidFill>
                  <a:srgbClr val="3F3F3F"/>
                </a:solidFill>
                <a:latin typeface="Meiryo"/>
                <a:ea typeface="Meiryo"/>
                <a:cs typeface="Meiryo"/>
                <a:sym typeface="Meiryo"/>
              </a:endParaRPr>
            </a:p>
          </p:txBody>
        </p:sp>
        <p:sp>
          <p:nvSpPr>
            <p:cNvPr id="454" name="Google Shape;454;p7"/>
            <p:cNvSpPr/>
            <p:nvPr/>
          </p:nvSpPr>
          <p:spPr>
            <a:xfrm>
              <a:off x="8835258" y="-592076"/>
              <a:ext cx="217749" cy="218704"/>
            </a:xfrm>
            <a:custGeom>
              <a:rect b="b" l="l" r="r" t="t"/>
              <a:pathLst>
                <a:path extrusionOk="0" h="218704" w="217749">
                  <a:moveTo>
                    <a:pt x="0" y="0"/>
                  </a:moveTo>
                  <a:lnTo>
                    <a:pt x="217749" y="0"/>
                  </a:lnTo>
                  <a:lnTo>
                    <a:pt x="217749" y="218704"/>
                  </a:lnTo>
                  <a:lnTo>
                    <a:pt x="0" y="218704"/>
                  </a:lnTo>
                  <a:close/>
                </a:path>
              </a:pathLst>
            </a:custGeom>
            <a:solidFill>
              <a:srgbClr val="E6E6E6"/>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200"/>
                <a:buFont typeface="Arial"/>
                <a:buNone/>
              </a:pPr>
              <a:r>
                <a:t/>
              </a:r>
              <a:endParaRPr sz="1200">
                <a:solidFill>
                  <a:srgbClr val="3F3F3F"/>
                </a:solidFill>
                <a:latin typeface="Meiryo"/>
                <a:ea typeface="Meiryo"/>
                <a:cs typeface="Meiryo"/>
                <a:sym typeface="Meiryo"/>
              </a:endParaRPr>
            </a:p>
          </p:txBody>
        </p:sp>
        <p:sp>
          <p:nvSpPr>
            <p:cNvPr id="455" name="Google Shape;455;p7"/>
            <p:cNvSpPr/>
            <p:nvPr/>
          </p:nvSpPr>
          <p:spPr>
            <a:xfrm>
              <a:off x="9904892" y="-425915"/>
              <a:ext cx="162057" cy="120888"/>
            </a:xfrm>
            <a:custGeom>
              <a:rect b="b" l="l" r="r" t="t"/>
              <a:pathLst>
                <a:path extrusionOk="0" h="120888" w="162057">
                  <a:moveTo>
                    <a:pt x="0" y="0"/>
                  </a:moveTo>
                  <a:lnTo>
                    <a:pt x="162057" y="0"/>
                  </a:lnTo>
                  <a:lnTo>
                    <a:pt x="162057" y="120888"/>
                  </a:lnTo>
                  <a:lnTo>
                    <a:pt x="0" y="120888"/>
                  </a:lnTo>
                  <a:close/>
                </a:path>
              </a:pathLst>
            </a:custGeom>
            <a:solidFill>
              <a:srgbClr val="E6E6E6"/>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200"/>
                <a:buFont typeface="Arial"/>
                <a:buNone/>
              </a:pPr>
              <a:r>
                <a:t/>
              </a:r>
              <a:endParaRPr sz="1200">
                <a:solidFill>
                  <a:srgbClr val="3F3F3F"/>
                </a:solidFill>
                <a:latin typeface="Meiryo"/>
                <a:ea typeface="Meiryo"/>
                <a:cs typeface="Meiryo"/>
                <a:sym typeface="Meiryo"/>
              </a:endParaRPr>
            </a:p>
          </p:txBody>
        </p:sp>
        <p:grpSp>
          <p:nvGrpSpPr>
            <p:cNvPr id="456" name="Google Shape;456;p7"/>
            <p:cNvGrpSpPr/>
            <p:nvPr/>
          </p:nvGrpSpPr>
          <p:grpSpPr>
            <a:xfrm>
              <a:off x="9109031" y="98568"/>
              <a:ext cx="672077" cy="528990"/>
              <a:chOff x="5230347" y="-757329"/>
              <a:chExt cx="1917513" cy="1509271"/>
            </a:xfrm>
          </p:grpSpPr>
          <p:sp>
            <p:nvSpPr>
              <p:cNvPr id="457" name="Google Shape;457;p7"/>
              <p:cNvSpPr/>
              <p:nvPr/>
            </p:nvSpPr>
            <p:spPr>
              <a:xfrm>
                <a:off x="5230347" y="-625382"/>
                <a:ext cx="1917513" cy="1377324"/>
              </a:xfrm>
              <a:custGeom>
                <a:rect b="b" l="l" r="r" t="t"/>
                <a:pathLst>
                  <a:path extrusionOk="0" h="1693987" w="2358369">
                    <a:moveTo>
                      <a:pt x="0" y="0"/>
                    </a:moveTo>
                    <a:lnTo>
                      <a:pt x="2358370" y="0"/>
                    </a:lnTo>
                    <a:lnTo>
                      <a:pt x="2358370" y="1693988"/>
                    </a:lnTo>
                    <a:lnTo>
                      <a:pt x="0" y="1693988"/>
                    </a:lnTo>
                    <a:close/>
                  </a:path>
                </a:pathLst>
              </a:custGeom>
              <a:solidFill>
                <a:srgbClr val="E6E6E6"/>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200"/>
                  <a:buFont typeface="Arial"/>
                  <a:buNone/>
                </a:pPr>
                <a:r>
                  <a:t/>
                </a:r>
                <a:endParaRPr sz="1200">
                  <a:solidFill>
                    <a:srgbClr val="3F3F3F"/>
                  </a:solidFill>
                  <a:latin typeface="Meiryo"/>
                  <a:ea typeface="Meiryo"/>
                  <a:cs typeface="Meiryo"/>
                  <a:sym typeface="Meiryo"/>
                </a:endParaRPr>
              </a:p>
            </p:txBody>
          </p:sp>
          <p:sp>
            <p:nvSpPr>
              <p:cNvPr id="458" name="Google Shape;458;p7"/>
              <p:cNvSpPr/>
              <p:nvPr/>
            </p:nvSpPr>
            <p:spPr>
              <a:xfrm>
                <a:off x="5465779" y="-103898"/>
                <a:ext cx="1446649" cy="265627"/>
              </a:xfrm>
              <a:custGeom>
                <a:rect b="b" l="l" r="r" t="t"/>
                <a:pathLst>
                  <a:path extrusionOk="0" h="326699" w="1779249">
                    <a:moveTo>
                      <a:pt x="1616614" y="0"/>
                    </a:moveTo>
                    <a:cubicBezTo>
                      <a:pt x="1706435" y="0"/>
                      <a:pt x="1779250" y="0"/>
                      <a:pt x="1779250" y="0"/>
                    </a:cubicBezTo>
                    <a:lnTo>
                      <a:pt x="1779250" y="326699"/>
                    </a:lnTo>
                    <a:cubicBezTo>
                      <a:pt x="1779250" y="326699"/>
                      <a:pt x="1706435" y="326699"/>
                      <a:pt x="1616614" y="326699"/>
                    </a:cubicBezTo>
                    <a:lnTo>
                      <a:pt x="162636" y="326699"/>
                    </a:lnTo>
                    <a:cubicBezTo>
                      <a:pt x="72815" y="326699"/>
                      <a:pt x="0" y="326699"/>
                      <a:pt x="0" y="326699"/>
                    </a:cubicBezTo>
                    <a:lnTo>
                      <a:pt x="0" y="0"/>
                    </a:lnTo>
                    <a:cubicBezTo>
                      <a:pt x="0" y="0"/>
                      <a:pt x="72815" y="0"/>
                      <a:pt x="162636" y="0"/>
                    </a:cubicBezTo>
                    <a:close/>
                  </a:path>
                </a:pathLst>
              </a:custGeom>
              <a:solidFill>
                <a:srgbClr val="FFFFFF">
                  <a:alpha val="43529"/>
                </a:srgbClr>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200"/>
                  <a:buFont typeface="Arial"/>
                  <a:buNone/>
                </a:pPr>
                <a:r>
                  <a:t/>
                </a:r>
                <a:endParaRPr sz="1200">
                  <a:solidFill>
                    <a:srgbClr val="3F3F3F"/>
                  </a:solidFill>
                  <a:latin typeface="Meiryo"/>
                  <a:ea typeface="Meiryo"/>
                  <a:cs typeface="Meiryo"/>
                  <a:sym typeface="Meiryo"/>
                </a:endParaRPr>
              </a:p>
            </p:txBody>
          </p:sp>
          <p:sp>
            <p:nvSpPr>
              <p:cNvPr id="459" name="Google Shape;459;p7"/>
              <p:cNvSpPr/>
              <p:nvPr/>
            </p:nvSpPr>
            <p:spPr>
              <a:xfrm>
                <a:off x="5950297" y="284847"/>
                <a:ext cx="426759" cy="164342"/>
              </a:xfrm>
              <a:custGeom>
                <a:rect b="b" l="l" r="r" t="t"/>
                <a:pathLst>
                  <a:path extrusionOk="0" h="202126" w="524875">
                    <a:moveTo>
                      <a:pt x="443509" y="0"/>
                    </a:moveTo>
                    <a:cubicBezTo>
                      <a:pt x="488447" y="0"/>
                      <a:pt x="524876" y="0"/>
                      <a:pt x="524876" y="0"/>
                    </a:cubicBezTo>
                    <a:lnTo>
                      <a:pt x="524876" y="202127"/>
                    </a:lnTo>
                    <a:cubicBezTo>
                      <a:pt x="524876" y="202127"/>
                      <a:pt x="488447" y="202127"/>
                      <a:pt x="443509" y="202127"/>
                    </a:cubicBezTo>
                    <a:lnTo>
                      <a:pt x="81366" y="202127"/>
                    </a:lnTo>
                    <a:cubicBezTo>
                      <a:pt x="36429" y="202127"/>
                      <a:pt x="0" y="202127"/>
                      <a:pt x="0" y="202127"/>
                    </a:cubicBezTo>
                    <a:lnTo>
                      <a:pt x="0" y="0"/>
                    </a:lnTo>
                    <a:cubicBezTo>
                      <a:pt x="0" y="0"/>
                      <a:pt x="36429" y="0"/>
                      <a:pt x="81366" y="0"/>
                    </a:cubicBezTo>
                    <a:close/>
                  </a:path>
                </a:pathLst>
              </a:custGeom>
              <a:solidFill>
                <a:srgbClr val="000000">
                  <a:alpha val="11372"/>
                </a:srgbClr>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200"/>
                  <a:buFont typeface="Arial"/>
                  <a:buNone/>
                </a:pPr>
                <a:r>
                  <a:t/>
                </a:r>
                <a:endParaRPr sz="1200">
                  <a:solidFill>
                    <a:srgbClr val="3F3F3F"/>
                  </a:solidFill>
                  <a:latin typeface="Meiryo"/>
                  <a:ea typeface="Meiryo"/>
                  <a:cs typeface="Meiryo"/>
                  <a:sym typeface="Meiryo"/>
                </a:endParaRPr>
              </a:p>
            </p:txBody>
          </p:sp>
          <p:sp>
            <p:nvSpPr>
              <p:cNvPr id="460" name="Google Shape;460;p7"/>
              <p:cNvSpPr/>
              <p:nvPr/>
            </p:nvSpPr>
            <p:spPr>
              <a:xfrm>
                <a:off x="5904388" y="-375285"/>
                <a:ext cx="128862" cy="147915"/>
              </a:xfrm>
              <a:custGeom>
                <a:rect b="b" l="l" r="r" t="t"/>
                <a:pathLst>
                  <a:path extrusionOk="0" h="181922" w="158489">
                    <a:moveTo>
                      <a:pt x="0" y="121087"/>
                    </a:moveTo>
                    <a:lnTo>
                      <a:pt x="51445" y="117791"/>
                    </a:lnTo>
                    <a:cubicBezTo>
                      <a:pt x="51918" y="124742"/>
                      <a:pt x="54254" y="131441"/>
                      <a:pt x="58202" y="137180"/>
                    </a:cubicBezTo>
                    <a:cubicBezTo>
                      <a:pt x="64031" y="144363"/>
                      <a:pt x="72921" y="148318"/>
                      <a:pt x="82138" y="147843"/>
                    </a:cubicBezTo>
                    <a:cubicBezTo>
                      <a:pt x="88547" y="148280"/>
                      <a:pt x="94898" y="146350"/>
                      <a:pt x="99995" y="142414"/>
                    </a:cubicBezTo>
                    <a:cubicBezTo>
                      <a:pt x="106848" y="137131"/>
                      <a:pt x="108131" y="127272"/>
                      <a:pt x="102881" y="120399"/>
                    </a:cubicBezTo>
                    <a:cubicBezTo>
                      <a:pt x="102041" y="119303"/>
                      <a:pt x="101076" y="118334"/>
                      <a:pt x="99995" y="117500"/>
                    </a:cubicBezTo>
                    <a:cubicBezTo>
                      <a:pt x="91598" y="112149"/>
                      <a:pt x="82148" y="108678"/>
                      <a:pt x="72294" y="107321"/>
                    </a:cubicBezTo>
                    <a:cubicBezTo>
                      <a:pt x="53926" y="104364"/>
                      <a:pt x="36523" y="97055"/>
                      <a:pt x="21524" y="85993"/>
                    </a:cubicBezTo>
                    <a:cubicBezTo>
                      <a:pt x="11573" y="77598"/>
                      <a:pt x="5955" y="65112"/>
                      <a:pt x="6274" y="52063"/>
                    </a:cubicBezTo>
                    <a:cubicBezTo>
                      <a:pt x="6303" y="42941"/>
                      <a:pt x="9025" y="34042"/>
                      <a:pt x="14092" y="26470"/>
                    </a:cubicBezTo>
                    <a:cubicBezTo>
                      <a:pt x="19825" y="17820"/>
                      <a:pt x="27991" y="11072"/>
                      <a:pt x="37546" y="7082"/>
                    </a:cubicBezTo>
                    <a:cubicBezTo>
                      <a:pt x="51300" y="1954"/>
                      <a:pt x="65933" y="-385"/>
                      <a:pt x="80594" y="199"/>
                    </a:cubicBezTo>
                    <a:cubicBezTo>
                      <a:pt x="98537" y="-1019"/>
                      <a:pt x="116403" y="3384"/>
                      <a:pt x="131750" y="12801"/>
                    </a:cubicBezTo>
                    <a:cubicBezTo>
                      <a:pt x="144182" y="22390"/>
                      <a:pt x="151865" y="36930"/>
                      <a:pt x="152791" y="52645"/>
                    </a:cubicBezTo>
                    <a:lnTo>
                      <a:pt x="101732" y="55650"/>
                    </a:lnTo>
                    <a:cubicBezTo>
                      <a:pt x="101076" y="49058"/>
                      <a:pt x="98055" y="42921"/>
                      <a:pt x="93238" y="38394"/>
                    </a:cubicBezTo>
                    <a:cubicBezTo>
                      <a:pt x="88075" y="34526"/>
                      <a:pt x="81714" y="32608"/>
                      <a:pt x="75286" y="32965"/>
                    </a:cubicBezTo>
                    <a:cubicBezTo>
                      <a:pt x="70238" y="32615"/>
                      <a:pt x="65228" y="34022"/>
                      <a:pt x="61097" y="36940"/>
                    </a:cubicBezTo>
                    <a:cubicBezTo>
                      <a:pt x="58105" y="39267"/>
                      <a:pt x="56329" y="42834"/>
                      <a:pt x="56271" y="46634"/>
                    </a:cubicBezTo>
                    <a:cubicBezTo>
                      <a:pt x="56358" y="49630"/>
                      <a:pt x="57816" y="52422"/>
                      <a:pt x="60229" y="54196"/>
                    </a:cubicBezTo>
                    <a:cubicBezTo>
                      <a:pt x="65730" y="57667"/>
                      <a:pt x="71927" y="59887"/>
                      <a:pt x="78374" y="60691"/>
                    </a:cubicBezTo>
                    <a:cubicBezTo>
                      <a:pt x="95844" y="63861"/>
                      <a:pt x="112880" y="69067"/>
                      <a:pt x="129144" y="76202"/>
                    </a:cubicBezTo>
                    <a:cubicBezTo>
                      <a:pt x="138255" y="80448"/>
                      <a:pt x="146016" y="87166"/>
                      <a:pt x="151536" y="95591"/>
                    </a:cubicBezTo>
                    <a:cubicBezTo>
                      <a:pt x="156198" y="103472"/>
                      <a:pt x="158602" y="112498"/>
                      <a:pt x="158486" y="121669"/>
                    </a:cubicBezTo>
                    <a:cubicBezTo>
                      <a:pt x="158467" y="132778"/>
                      <a:pt x="155098" y="143626"/>
                      <a:pt x="148834" y="152787"/>
                    </a:cubicBezTo>
                    <a:cubicBezTo>
                      <a:pt x="142502" y="162424"/>
                      <a:pt x="133468" y="169946"/>
                      <a:pt x="122870" y="174406"/>
                    </a:cubicBezTo>
                    <a:cubicBezTo>
                      <a:pt x="109473" y="179786"/>
                      <a:pt x="95111" y="182326"/>
                      <a:pt x="80691" y="181870"/>
                    </a:cubicBezTo>
                    <a:cubicBezTo>
                      <a:pt x="50963" y="181870"/>
                      <a:pt x="30336" y="176083"/>
                      <a:pt x="18821" y="164518"/>
                    </a:cubicBezTo>
                    <a:cubicBezTo>
                      <a:pt x="7558" y="152778"/>
                      <a:pt x="878" y="137364"/>
                      <a:pt x="0" y="121087"/>
                    </a:cubicBezTo>
                    <a:close/>
                  </a:path>
                </a:pathLst>
              </a:custGeom>
              <a:solidFill>
                <a:srgbClr val="3AB8B5"/>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200"/>
                  <a:buFont typeface="Arial"/>
                  <a:buNone/>
                </a:pPr>
                <a:r>
                  <a:t/>
                </a:r>
                <a:endParaRPr sz="1200">
                  <a:solidFill>
                    <a:srgbClr val="3F3F3F"/>
                  </a:solidFill>
                  <a:latin typeface="Meiryo"/>
                  <a:ea typeface="Meiryo"/>
                  <a:cs typeface="Meiryo"/>
                  <a:sym typeface="Meiryo"/>
                </a:endParaRPr>
              </a:p>
            </p:txBody>
          </p:sp>
          <p:sp>
            <p:nvSpPr>
              <p:cNvPr id="461" name="Google Shape;461;p7"/>
              <p:cNvSpPr/>
              <p:nvPr/>
            </p:nvSpPr>
            <p:spPr>
              <a:xfrm>
                <a:off x="6121926" y="-372443"/>
                <a:ext cx="119913" cy="142903"/>
              </a:xfrm>
              <a:custGeom>
                <a:rect b="b" l="l" r="r" t="t"/>
                <a:pathLst>
                  <a:path extrusionOk="0" h="175758" w="147482">
                    <a:moveTo>
                      <a:pt x="0" y="0"/>
                    </a:moveTo>
                    <a:lnTo>
                      <a:pt x="144780" y="0"/>
                    </a:lnTo>
                    <a:lnTo>
                      <a:pt x="144780" y="37517"/>
                    </a:lnTo>
                    <a:lnTo>
                      <a:pt x="54051" y="37517"/>
                    </a:lnTo>
                    <a:lnTo>
                      <a:pt x="54051" y="65534"/>
                    </a:lnTo>
                    <a:lnTo>
                      <a:pt x="138217" y="65534"/>
                    </a:lnTo>
                    <a:lnTo>
                      <a:pt x="138217" y="101306"/>
                    </a:lnTo>
                    <a:lnTo>
                      <a:pt x="54051" y="101306"/>
                    </a:lnTo>
                    <a:lnTo>
                      <a:pt x="54051" y="136011"/>
                    </a:lnTo>
                    <a:lnTo>
                      <a:pt x="147483" y="136011"/>
                    </a:lnTo>
                    <a:lnTo>
                      <a:pt x="147483" y="175758"/>
                    </a:lnTo>
                    <a:lnTo>
                      <a:pt x="0" y="175758"/>
                    </a:lnTo>
                    <a:close/>
                  </a:path>
                </a:pathLst>
              </a:custGeom>
              <a:solidFill>
                <a:srgbClr val="3AB8B5"/>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200"/>
                  <a:buFont typeface="Arial"/>
                  <a:buNone/>
                </a:pPr>
                <a:r>
                  <a:t/>
                </a:r>
                <a:endParaRPr sz="1200">
                  <a:solidFill>
                    <a:srgbClr val="3F3F3F"/>
                  </a:solidFill>
                  <a:latin typeface="Meiryo"/>
                  <a:ea typeface="Meiryo"/>
                  <a:cs typeface="Meiryo"/>
                  <a:sym typeface="Meiryo"/>
                </a:endParaRPr>
              </a:p>
            </p:txBody>
          </p:sp>
          <p:sp>
            <p:nvSpPr>
              <p:cNvPr id="462" name="Google Shape;462;p7"/>
              <p:cNvSpPr/>
              <p:nvPr/>
            </p:nvSpPr>
            <p:spPr>
              <a:xfrm>
                <a:off x="6326034" y="-374796"/>
                <a:ext cx="147999" cy="148211"/>
              </a:xfrm>
              <a:custGeom>
                <a:rect b="b" l="l" r="r" t="t"/>
                <a:pathLst>
                  <a:path extrusionOk="0" h="182287" w="182025">
                    <a:moveTo>
                      <a:pt x="402" y="91402"/>
                    </a:moveTo>
                    <a:cubicBezTo>
                      <a:pt x="-4067" y="45635"/>
                      <a:pt x="29252" y="4886"/>
                      <a:pt x="74828" y="397"/>
                    </a:cubicBezTo>
                    <a:cubicBezTo>
                      <a:pt x="80118" y="-124"/>
                      <a:pt x="85445" y="-132"/>
                      <a:pt x="90745" y="372"/>
                    </a:cubicBezTo>
                    <a:cubicBezTo>
                      <a:pt x="119701" y="372"/>
                      <a:pt x="142286" y="8224"/>
                      <a:pt x="158309" y="23929"/>
                    </a:cubicBezTo>
                    <a:cubicBezTo>
                      <a:pt x="174833" y="41767"/>
                      <a:pt x="183346" y="65634"/>
                      <a:pt x="181859" y="89947"/>
                    </a:cubicBezTo>
                    <a:cubicBezTo>
                      <a:pt x="182554" y="107407"/>
                      <a:pt x="179002" y="124769"/>
                      <a:pt x="171532" y="140552"/>
                    </a:cubicBezTo>
                    <a:cubicBezTo>
                      <a:pt x="164833" y="153513"/>
                      <a:pt x="154457" y="164177"/>
                      <a:pt x="141707" y="171186"/>
                    </a:cubicBezTo>
                    <a:cubicBezTo>
                      <a:pt x="126824" y="178951"/>
                      <a:pt x="110213" y="182761"/>
                      <a:pt x="93447" y="182237"/>
                    </a:cubicBezTo>
                    <a:cubicBezTo>
                      <a:pt x="76585" y="182742"/>
                      <a:pt x="59829" y="179426"/>
                      <a:pt x="44415" y="172543"/>
                    </a:cubicBezTo>
                    <a:cubicBezTo>
                      <a:pt x="31182" y="165932"/>
                      <a:pt x="20227" y="155500"/>
                      <a:pt x="12949" y="142588"/>
                    </a:cubicBezTo>
                    <a:cubicBezTo>
                      <a:pt x="4282" y="126960"/>
                      <a:pt x="-42" y="109288"/>
                      <a:pt x="402" y="91402"/>
                    </a:cubicBezTo>
                    <a:close/>
                    <a:moveTo>
                      <a:pt x="54453" y="91402"/>
                    </a:moveTo>
                    <a:cubicBezTo>
                      <a:pt x="53198" y="104867"/>
                      <a:pt x="56605" y="118361"/>
                      <a:pt x="64105" y="129597"/>
                    </a:cubicBezTo>
                    <a:cubicBezTo>
                      <a:pt x="78429" y="144507"/>
                      <a:pt x="102076" y="144934"/>
                      <a:pt x="116921" y="130547"/>
                    </a:cubicBezTo>
                    <a:cubicBezTo>
                      <a:pt x="117239" y="130237"/>
                      <a:pt x="117558" y="129917"/>
                      <a:pt x="117867" y="129597"/>
                    </a:cubicBezTo>
                    <a:cubicBezTo>
                      <a:pt x="124237" y="121939"/>
                      <a:pt x="127519" y="108367"/>
                      <a:pt x="127519" y="88687"/>
                    </a:cubicBezTo>
                    <a:cubicBezTo>
                      <a:pt x="128725" y="75832"/>
                      <a:pt x="125299" y="62968"/>
                      <a:pt x="117867" y="52430"/>
                    </a:cubicBezTo>
                    <a:cubicBezTo>
                      <a:pt x="111043" y="44704"/>
                      <a:pt x="101111" y="40506"/>
                      <a:pt x="90841" y="40991"/>
                    </a:cubicBezTo>
                    <a:cubicBezTo>
                      <a:pt x="80774" y="40603"/>
                      <a:pt x="71093" y="44898"/>
                      <a:pt x="64588" y="52624"/>
                    </a:cubicBezTo>
                    <a:cubicBezTo>
                      <a:pt x="56789" y="63957"/>
                      <a:pt x="53198" y="77684"/>
                      <a:pt x="54453" y="91402"/>
                    </a:cubicBezTo>
                    <a:close/>
                  </a:path>
                </a:pathLst>
              </a:custGeom>
              <a:solidFill>
                <a:srgbClr val="3AB8B5"/>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200"/>
                  <a:buFont typeface="Arial"/>
                  <a:buNone/>
                </a:pPr>
                <a:r>
                  <a:t/>
                </a:r>
                <a:endParaRPr sz="1200">
                  <a:solidFill>
                    <a:srgbClr val="3F3F3F"/>
                  </a:solidFill>
                  <a:latin typeface="Meiryo"/>
                  <a:ea typeface="Meiryo"/>
                  <a:cs typeface="Meiryo"/>
                  <a:sym typeface="Meiryo"/>
                </a:endParaRPr>
              </a:p>
            </p:txBody>
          </p:sp>
          <p:sp>
            <p:nvSpPr>
              <p:cNvPr id="463" name="Google Shape;463;p7"/>
              <p:cNvSpPr/>
              <p:nvPr/>
            </p:nvSpPr>
            <p:spPr>
              <a:xfrm>
                <a:off x="5230347" y="-757329"/>
                <a:ext cx="1917513" cy="190511"/>
              </a:xfrm>
              <a:custGeom>
                <a:rect b="b" l="l" r="r" t="t"/>
                <a:pathLst>
                  <a:path extrusionOk="0" h="234312" w="2358369">
                    <a:moveTo>
                      <a:pt x="0" y="0"/>
                    </a:moveTo>
                    <a:lnTo>
                      <a:pt x="2358370" y="0"/>
                    </a:lnTo>
                    <a:lnTo>
                      <a:pt x="2358370" y="234312"/>
                    </a:lnTo>
                    <a:lnTo>
                      <a:pt x="0" y="234312"/>
                    </a:lnTo>
                    <a:close/>
                  </a:path>
                </a:pathLst>
              </a:custGeom>
              <a:solidFill>
                <a:srgbClr val="C9C9C9"/>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200"/>
                  <a:buFont typeface="Arial"/>
                  <a:buNone/>
                </a:pPr>
                <a:r>
                  <a:t/>
                </a:r>
                <a:endParaRPr sz="1200">
                  <a:solidFill>
                    <a:srgbClr val="3F3F3F"/>
                  </a:solidFill>
                  <a:latin typeface="Meiryo"/>
                  <a:ea typeface="Meiryo"/>
                  <a:cs typeface="Meiryo"/>
                  <a:sym typeface="Meiryo"/>
                </a:endParaRPr>
              </a:p>
            </p:txBody>
          </p:sp>
          <p:sp>
            <p:nvSpPr>
              <p:cNvPr id="464" name="Google Shape;464;p7"/>
              <p:cNvSpPr/>
              <p:nvPr/>
            </p:nvSpPr>
            <p:spPr>
              <a:xfrm>
                <a:off x="5334015" y="-703021"/>
                <a:ext cx="72198" cy="72515"/>
              </a:xfrm>
              <a:custGeom>
                <a:rect b="b" l="l" r="r" t="t"/>
                <a:pathLst>
                  <a:path extrusionOk="0" h="89187" w="88798">
                    <a:moveTo>
                      <a:pt x="88798" y="44594"/>
                    </a:moveTo>
                    <a:cubicBezTo>
                      <a:pt x="88798" y="69222"/>
                      <a:pt x="68920" y="89188"/>
                      <a:pt x="44399" y="89188"/>
                    </a:cubicBezTo>
                    <a:cubicBezTo>
                      <a:pt x="19878" y="89188"/>
                      <a:pt x="0" y="69222"/>
                      <a:pt x="0" y="44594"/>
                    </a:cubicBezTo>
                    <a:cubicBezTo>
                      <a:pt x="0" y="19965"/>
                      <a:pt x="19878" y="0"/>
                      <a:pt x="44399" y="0"/>
                    </a:cubicBezTo>
                    <a:cubicBezTo>
                      <a:pt x="68920" y="0"/>
                      <a:pt x="88798" y="19965"/>
                      <a:pt x="88798" y="44594"/>
                    </a:cubicBezTo>
                    <a:close/>
                  </a:path>
                </a:pathLst>
              </a:custGeom>
              <a:solidFill>
                <a:srgbClr val="24285B"/>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200"/>
                  <a:buFont typeface="Arial"/>
                  <a:buNone/>
                </a:pPr>
                <a:r>
                  <a:t/>
                </a:r>
                <a:endParaRPr sz="1200">
                  <a:solidFill>
                    <a:srgbClr val="3F3F3F"/>
                  </a:solidFill>
                  <a:latin typeface="Meiryo"/>
                  <a:ea typeface="Meiryo"/>
                  <a:cs typeface="Meiryo"/>
                  <a:sym typeface="Meiryo"/>
                </a:endParaRPr>
              </a:p>
            </p:txBody>
          </p:sp>
          <p:sp>
            <p:nvSpPr>
              <p:cNvPr id="465" name="Google Shape;465;p7"/>
              <p:cNvSpPr/>
              <p:nvPr/>
            </p:nvSpPr>
            <p:spPr>
              <a:xfrm>
                <a:off x="5445217" y="-703021"/>
                <a:ext cx="72198" cy="72515"/>
              </a:xfrm>
              <a:custGeom>
                <a:rect b="b" l="l" r="r" t="t"/>
                <a:pathLst>
                  <a:path extrusionOk="0" h="89187" w="88798">
                    <a:moveTo>
                      <a:pt x="88798" y="44594"/>
                    </a:moveTo>
                    <a:cubicBezTo>
                      <a:pt x="88798" y="69222"/>
                      <a:pt x="68920" y="89188"/>
                      <a:pt x="44399" y="89188"/>
                    </a:cubicBezTo>
                    <a:cubicBezTo>
                      <a:pt x="19878" y="89188"/>
                      <a:pt x="0" y="69222"/>
                      <a:pt x="0" y="44594"/>
                    </a:cubicBezTo>
                    <a:cubicBezTo>
                      <a:pt x="0" y="19965"/>
                      <a:pt x="19878" y="0"/>
                      <a:pt x="44399" y="0"/>
                    </a:cubicBezTo>
                    <a:cubicBezTo>
                      <a:pt x="68920" y="0"/>
                      <a:pt x="88798" y="19965"/>
                      <a:pt x="88798" y="44594"/>
                    </a:cubicBezTo>
                    <a:close/>
                  </a:path>
                </a:pathLst>
              </a:custGeom>
              <a:solidFill>
                <a:srgbClr val="FFD200"/>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200"/>
                  <a:buFont typeface="Arial"/>
                  <a:buNone/>
                </a:pPr>
                <a:r>
                  <a:t/>
                </a:r>
                <a:endParaRPr sz="1200">
                  <a:solidFill>
                    <a:srgbClr val="3F3F3F"/>
                  </a:solidFill>
                  <a:latin typeface="Meiryo"/>
                  <a:ea typeface="Meiryo"/>
                  <a:cs typeface="Meiryo"/>
                  <a:sym typeface="Meiryo"/>
                </a:endParaRPr>
              </a:p>
            </p:txBody>
          </p:sp>
          <p:sp>
            <p:nvSpPr>
              <p:cNvPr id="466" name="Google Shape;466;p7"/>
              <p:cNvSpPr/>
              <p:nvPr/>
            </p:nvSpPr>
            <p:spPr>
              <a:xfrm>
                <a:off x="5556420" y="-703021"/>
                <a:ext cx="72198" cy="72515"/>
              </a:xfrm>
              <a:custGeom>
                <a:rect b="b" l="l" r="r" t="t"/>
                <a:pathLst>
                  <a:path extrusionOk="0" h="89187" w="88798">
                    <a:moveTo>
                      <a:pt x="88798" y="44594"/>
                    </a:moveTo>
                    <a:cubicBezTo>
                      <a:pt x="88798" y="69222"/>
                      <a:pt x="68920" y="89188"/>
                      <a:pt x="44399" y="89188"/>
                    </a:cubicBezTo>
                    <a:cubicBezTo>
                      <a:pt x="19878" y="89188"/>
                      <a:pt x="0" y="69222"/>
                      <a:pt x="0" y="44594"/>
                    </a:cubicBezTo>
                    <a:cubicBezTo>
                      <a:pt x="0" y="19965"/>
                      <a:pt x="19878" y="0"/>
                      <a:pt x="44399" y="0"/>
                    </a:cubicBezTo>
                    <a:cubicBezTo>
                      <a:pt x="68920" y="0"/>
                      <a:pt x="88798" y="19965"/>
                      <a:pt x="88798" y="44594"/>
                    </a:cubicBezTo>
                    <a:close/>
                  </a:path>
                </a:pathLst>
              </a:custGeom>
              <a:solidFill>
                <a:srgbClr val="3AB8B5"/>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200"/>
                  <a:buFont typeface="Arial"/>
                  <a:buNone/>
                </a:pPr>
                <a:r>
                  <a:t/>
                </a:r>
                <a:endParaRPr sz="1200">
                  <a:solidFill>
                    <a:srgbClr val="3F3F3F"/>
                  </a:solidFill>
                  <a:latin typeface="Meiryo"/>
                  <a:ea typeface="Meiryo"/>
                  <a:cs typeface="Meiryo"/>
                  <a:sym typeface="Meiryo"/>
                </a:endParaRPr>
              </a:p>
            </p:txBody>
          </p:sp>
          <p:sp>
            <p:nvSpPr>
              <p:cNvPr id="467" name="Google Shape;467;p7"/>
              <p:cNvSpPr/>
              <p:nvPr/>
            </p:nvSpPr>
            <p:spPr>
              <a:xfrm>
                <a:off x="5592520" y="27811"/>
                <a:ext cx="54148" cy="54386"/>
              </a:xfrm>
              <a:custGeom>
                <a:rect b="b" l="l" r="r" t="t"/>
                <a:pathLst>
                  <a:path extrusionOk="0" h="66890" w="66598">
                    <a:moveTo>
                      <a:pt x="66599" y="33446"/>
                    </a:moveTo>
                    <a:cubicBezTo>
                      <a:pt x="66599" y="51917"/>
                      <a:pt x="51690" y="66891"/>
                      <a:pt x="33299" y="66891"/>
                    </a:cubicBezTo>
                    <a:cubicBezTo>
                      <a:pt x="14909" y="66891"/>
                      <a:pt x="0" y="51917"/>
                      <a:pt x="0" y="33446"/>
                    </a:cubicBezTo>
                    <a:cubicBezTo>
                      <a:pt x="0" y="14974"/>
                      <a:pt x="14909" y="0"/>
                      <a:pt x="33299" y="0"/>
                    </a:cubicBezTo>
                    <a:cubicBezTo>
                      <a:pt x="51690" y="0"/>
                      <a:pt x="66599" y="14974"/>
                      <a:pt x="66599" y="33446"/>
                    </a:cubicBezTo>
                    <a:close/>
                  </a:path>
                </a:pathLst>
              </a:custGeom>
              <a:solidFill>
                <a:srgbClr val="E6E6E6"/>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200"/>
                  <a:buFont typeface="Arial"/>
                  <a:buNone/>
                </a:pPr>
                <a:r>
                  <a:t/>
                </a:r>
                <a:endParaRPr sz="1200">
                  <a:solidFill>
                    <a:srgbClr val="3F3F3F"/>
                  </a:solidFill>
                  <a:latin typeface="Meiryo"/>
                  <a:ea typeface="Meiryo"/>
                  <a:cs typeface="Meiryo"/>
                  <a:sym typeface="Meiryo"/>
                </a:endParaRPr>
              </a:p>
            </p:txBody>
          </p:sp>
          <p:sp>
            <p:nvSpPr>
              <p:cNvPr id="468" name="Google Shape;468;p7"/>
              <p:cNvSpPr/>
              <p:nvPr/>
            </p:nvSpPr>
            <p:spPr>
              <a:xfrm>
                <a:off x="5734406" y="27811"/>
                <a:ext cx="54148" cy="54386"/>
              </a:xfrm>
              <a:custGeom>
                <a:rect b="b" l="l" r="r" t="t"/>
                <a:pathLst>
                  <a:path extrusionOk="0" h="66890" w="66598">
                    <a:moveTo>
                      <a:pt x="66599" y="33446"/>
                    </a:moveTo>
                    <a:cubicBezTo>
                      <a:pt x="66599" y="51917"/>
                      <a:pt x="51690" y="66891"/>
                      <a:pt x="33299" y="66891"/>
                    </a:cubicBezTo>
                    <a:cubicBezTo>
                      <a:pt x="14909" y="66891"/>
                      <a:pt x="0" y="51917"/>
                      <a:pt x="0" y="33446"/>
                    </a:cubicBezTo>
                    <a:cubicBezTo>
                      <a:pt x="0" y="14974"/>
                      <a:pt x="14909" y="0"/>
                      <a:pt x="33299" y="0"/>
                    </a:cubicBezTo>
                    <a:cubicBezTo>
                      <a:pt x="51690" y="0"/>
                      <a:pt x="66599" y="14974"/>
                      <a:pt x="66599" y="33446"/>
                    </a:cubicBezTo>
                    <a:close/>
                  </a:path>
                </a:pathLst>
              </a:custGeom>
              <a:solidFill>
                <a:srgbClr val="E6E6E6"/>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200"/>
                  <a:buFont typeface="Arial"/>
                  <a:buNone/>
                </a:pPr>
                <a:r>
                  <a:t/>
                </a:r>
                <a:endParaRPr sz="1200">
                  <a:solidFill>
                    <a:srgbClr val="3F3F3F"/>
                  </a:solidFill>
                  <a:latin typeface="Meiryo"/>
                  <a:ea typeface="Meiryo"/>
                  <a:cs typeface="Meiryo"/>
                  <a:sym typeface="Meiryo"/>
                </a:endParaRPr>
              </a:p>
            </p:txBody>
          </p:sp>
          <p:sp>
            <p:nvSpPr>
              <p:cNvPr id="469" name="Google Shape;469;p7"/>
              <p:cNvSpPr/>
              <p:nvPr/>
            </p:nvSpPr>
            <p:spPr>
              <a:xfrm>
                <a:off x="5876372" y="27811"/>
                <a:ext cx="54148" cy="54386"/>
              </a:xfrm>
              <a:custGeom>
                <a:rect b="b" l="l" r="r" t="t"/>
                <a:pathLst>
                  <a:path extrusionOk="0" h="66890" w="66598">
                    <a:moveTo>
                      <a:pt x="66599" y="33446"/>
                    </a:moveTo>
                    <a:cubicBezTo>
                      <a:pt x="66599" y="51917"/>
                      <a:pt x="51690" y="66891"/>
                      <a:pt x="33299" y="66891"/>
                    </a:cubicBezTo>
                    <a:cubicBezTo>
                      <a:pt x="14909" y="66891"/>
                      <a:pt x="0" y="51917"/>
                      <a:pt x="0" y="33446"/>
                    </a:cubicBezTo>
                    <a:cubicBezTo>
                      <a:pt x="0" y="14974"/>
                      <a:pt x="14909" y="0"/>
                      <a:pt x="33299" y="0"/>
                    </a:cubicBezTo>
                    <a:cubicBezTo>
                      <a:pt x="51690" y="0"/>
                      <a:pt x="66599" y="14974"/>
                      <a:pt x="66599" y="33446"/>
                    </a:cubicBezTo>
                    <a:close/>
                  </a:path>
                </a:pathLst>
              </a:custGeom>
              <a:solidFill>
                <a:srgbClr val="E6E6E6"/>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200"/>
                  <a:buFont typeface="Arial"/>
                  <a:buNone/>
                </a:pPr>
                <a:r>
                  <a:t/>
                </a:r>
                <a:endParaRPr sz="1200">
                  <a:solidFill>
                    <a:srgbClr val="3F3F3F"/>
                  </a:solidFill>
                  <a:latin typeface="Meiryo"/>
                  <a:ea typeface="Meiryo"/>
                  <a:cs typeface="Meiryo"/>
                  <a:sym typeface="Meiryo"/>
                </a:endParaRPr>
              </a:p>
            </p:txBody>
          </p:sp>
        </p:grpSp>
      </p:grpSp>
      <p:sp>
        <p:nvSpPr>
          <p:cNvPr id="470" name="Google Shape;470;p7"/>
          <p:cNvSpPr txBox="1"/>
          <p:nvPr/>
        </p:nvSpPr>
        <p:spPr>
          <a:xfrm>
            <a:off x="788481" y="4792280"/>
            <a:ext cx="2544357" cy="623217"/>
          </a:xfrm>
          <a:prstGeom prst="rect">
            <a:avLst/>
          </a:prstGeom>
          <a:noFill/>
          <a:ln>
            <a:noFill/>
          </a:ln>
        </p:spPr>
        <p:txBody>
          <a:bodyPr anchorCtr="0" anchor="t" bIns="34275" lIns="68575" spcFirstLastPara="1" rIns="68575" wrap="square" tIns="34275">
            <a:spAutoFit/>
          </a:bodyPr>
          <a:lstStyle/>
          <a:p>
            <a:pPr indent="0" lvl="0" marL="0" marR="0" rtl="0" algn="l">
              <a:lnSpc>
                <a:spcPct val="150000"/>
              </a:lnSpc>
              <a:spcBef>
                <a:spcPts val="0"/>
              </a:spcBef>
              <a:spcAft>
                <a:spcPts val="0"/>
              </a:spcAft>
              <a:buClr>
                <a:srgbClr val="3F3F3F"/>
              </a:buClr>
              <a:buSzPts val="800"/>
              <a:buFont typeface="Meiryo"/>
              <a:buNone/>
            </a:pPr>
            <a:r>
              <a:rPr lang="ja-JP" sz="800">
                <a:solidFill>
                  <a:srgbClr val="3F3F3F"/>
                </a:solidFill>
                <a:latin typeface="Meiryo"/>
                <a:ea typeface="Meiryo"/>
                <a:cs typeface="Meiryo"/>
                <a:sym typeface="Meiryo"/>
              </a:rPr>
              <a:t>情報取得のための検索エンジンとしても活用されるSNS上に、良質なレビューを複数出現させることで、見込み顧客の比較検討を後押しすることができます。</a:t>
            </a:r>
            <a:endParaRPr sz="800">
              <a:solidFill>
                <a:srgbClr val="3F3F3F"/>
              </a:solidFill>
              <a:latin typeface="Meiryo"/>
              <a:ea typeface="Meiryo"/>
              <a:cs typeface="Meiryo"/>
              <a:sym typeface="Meiryo"/>
            </a:endParaRPr>
          </a:p>
        </p:txBody>
      </p:sp>
      <p:sp>
        <p:nvSpPr>
          <p:cNvPr id="471" name="Google Shape;471;p7"/>
          <p:cNvSpPr txBox="1"/>
          <p:nvPr/>
        </p:nvSpPr>
        <p:spPr>
          <a:xfrm>
            <a:off x="3429812" y="4822276"/>
            <a:ext cx="2536910" cy="623217"/>
          </a:xfrm>
          <a:prstGeom prst="rect">
            <a:avLst/>
          </a:prstGeom>
          <a:noFill/>
          <a:ln>
            <a:noFill/>
          </a:ln>
        </p:spPr>
        <p:txBody>
          <a:bodyPr anchorCtr="0" anchor="t" bIns="34275" lIns="68575" spcFirstLastPara="1" rIns="68575" wrap="square" tIns="34275">
            <a:spAutoFit/>
          </a:bodyPr>
          <a:lstStyle/>
          <a:p>
            <a:pPr indent="0" lvl="0" marL="0" marR="0" rtl="0" algn="l">
              <a:lnSpc>
                <a:spcPct val="150000"/>
              </a:lnSpc>
              <a:spcBef>
                <a:spcPts val="0"/>
              </a:spcBef>
              <a:spcAft>
                <a:spcPts val="0"/>
              </a:spcAft>
              <a:buClr>
                <a:srgbClr val="3F3F3F"/>
              </a:buClr>
              <a:buSzPts val="800"/>
              <a:buFont typeface="Meiryo"/>
              <a:buNone/>
            </a:pPr>
            <a:r>
              <a:rPr lang="ja-JP" sz="800">
                <a:solidFill>
                  <a:srgbClr val="3F3F3F"/>
                </a:solidFill>
                <a:latin typeface="Meiryo"/>
                <a:ea typeface="Meiryo"/>
                <a:cs typeface="Meiryo"/>
                <a:sym typeface="Meiryo"/>
              </a:rPr>
              <a:t>より消費者に近いインフルエンサーに商品を体験してもらうことで、取り組み実施後、商品やサービスのファンとして獲得していけることが期待できます。</a:t>
            </a:r>
            <a:endParaRPr sz="800">
              <a:solidFill>
                <a:srgbClr val="3F3F3F"/>
              </a:solidFill>
              <a:latin typeface="Meiryo"/>
              <a:ea typeface="Meiryo"/>
              <a:cs typeface="Meiryo"/>
              <a:sym typeface="Meiryo"/>
            </a:endParaRPr>
          </a:p>
        </p:txBody>
      </p:sp>
      <p:sp>
        <p:nvSpPr>
          <p:cNvPr id="472" name="Google Shape;472;p7"/>
          <p:cNvSpPr txBox="1"/>
          <p:nvPr/>
        </p:nvSpPr>
        <p:spPr>
          <a:xfrm>
            <a:off x="6078740" y="4822276"/>
            <a:ext cx="2552033" cy="992549"/>
          </a:xfrm>
          <a:prstGeom prst="rect">
            <a:avLst/>
          </a:prstGeom>
          <a:noFill/>
          <a:ln>
            <a:noFill/>
          </a:ln>
        </p:spPr>
        <p:txBody>
          <a:bodyPr anchorCtr="0" anchor="t" bIns="34275" lIns="68575" spcFirstLastPara="1" rIns="68575" wrap="square" tIns="34275">
            <a:spAutoFit/>
          </a:bodyPr>
          <a:lstStyle/>
          <a:p>
            <a:pPr indent="0" lvl="0" marL="0" marR="0" rtl="0" algn="l">
              <a:lnSpc>
                <a:spcPct val="150000"/>
              </a:lnSpc>
              <a:spcBef>
                <a:spcPts val="0"/>
              </a:spcBef>
              <a:spcAft>
                <a:spcPts val="0"/>
              </a:spcAft>
              <a:buClr>
                <a:srgbClr val="3F3F3F"/>
              </a:buClr>
              <a:buSzPts val="800"/>
              <a:buFont typeface="Meiryo"/>
              <a:buNone/>
            </a:pPr>
            <a:r>
              <a:rPr lang="ja-JP" sz="800">
                <a:solidFill>
                  <a:srgbClr val="3F3F3F"/>
                </a:solidFill>
                <a:latin typeface="Meiryo"/>
                <a:ea typeface="Meiryo"/>
                <a:cs typeface="Meiryo"/>
                <a:sym typeface="Meiryo"/>
              </a:rPr>
              <a:t>複数の投稿の中で、フォロワーから反応が高かった投稿を選定し、ターゲットに合致したコンテンツとして二次利用することが可能です。</a:t>
            </a:r>
            <a:endParaRPr sz="800">
              <a:solidFill>
                <a:srgbClr val="3F3F3F"/>
              </a:solidFill>
              <a:latin typeface="Meiryo"/>
              <a:ea typeface="Meiryo"/>
              <a:cs typeface="Meiryo"/>
              <a:sym typeface="Meiryo"/>
            </a:endParaRPr>
          </a:p>
          <a:p>
            <a:pPr indent="0" lvl="0" marL="0" marR="0" rtl="0" algn="l">
              <a:lnSpc>
                <a:spcPct val="150000"/>
              </a:lnSpc>
              <a:spcBef>
                <a:spcPts val="0"/>
              </a:spcBef>
              <a:spcAft>
                <a:spcPts val="0"/>
              </a:spcAft>
              <a:buClr>
                <a:schemeClr val="dk1"/>
              </a:buClr>
              <a:buSzPts val="800"/>
              <a:buFont typeface="Arial"/>
              <a:buNone/>
            </a:pPr>
            <a:r>
              <a:t/>
            </a:r>
            <a:endParaRPr sz="800">
              <a:solidFill>
                <a:srgbClr val="3F3F3F"/>
              </a:solidFill>
              <a:latin typeface="Meiryo"/>
              <a:ea typeface="Meiryo"/>
              <a:cs typeface="Meiryo"/>
              <a:sym typeface="Meiryo"/>
            </a:endParaRPr>
          </a:p>
          <a:p>
            <a:pPr indent="0" lvl="0" marL="0" marR="0" rtl="0" algn="l">
              <a:lnSpc>
                <a:spcPct val="150000"/>
              </a:lnSpc>
              <a:spcBef>
                <a:spcPts val="0"/>
              </a:spcBef>
              <a:spcAft>
                <a:spcPts val="0"/>
              </a:spcAft>
              <a:buClr>
                <a:srgbClr val="3F3F3F"/>
              </a:buClr>
              <a:buSzPts val="800"/>
              <a:buFont typeface="Meiryo"/>
              <a:buNone/>
            </a:pPr>
            <a:r>
              <a:rPr lang="ja-JP" sz="800">
                <a:solidFill>
                  <a:srgbClr val="3F3F3F"/>
                </a:solidFill>
                <a:latin typeface="Meiryo"/>
                <a:ea typeface="Meiryo"/>
                <a:cs typeface="Meiryo"/>
                <a:sym typeface="Meiryo"/>
              </a:rPr>
              <a:t>※二次利用はユーザーの事前許諾が必要です。</a:t>
            </a:r>
            <a:endParaRPr sz="800">
              <a:solidFill>
                <a:srgbClr val="3F3F3F"/>
              </a:solidFill>
              <a:latin typeface="Meiryo"/>
              <a:ea typeface="Meiryo"/>
              <a:cs typeface="Meiryo"/>
              <a:sym typeface="Meiryo"/>
            </a:endParaRPr>
          </a:p>
        </p:txBody>
      </p:sp>
      <p:sp>
        <p:nvSpPr>
          <p:cNvPr id="473" name="Google Shape;473;p7"/>
          <p:cNvSpPr txBox="1"/>
          <p:nvPr/>
        </p:nvSpPr>
        <p:spPr>
          <a:xfrm>
            <a:off x="8727442" y="4792280"/>
            <a:ext cx="2552033" cy="1361881"/>
          </a:xfrm>
          <a:prstGeom prst="rect">
            <a:avLst/>
          </a:prstGeom>
          <a:noFill/>
          <a:ln>
            <a:noFill/>
          </a:ln>
        </p:spPr>
        <p:txBody>
          <a:bodyPr anchorCtr="0" anchor="t" bIns="34275" lIns="68575" spcFirstLastPara="1" rIns="68575" wrap="square" tIns="34275">
            <a:spAutoFit/>
          </a:bodyPr>
          <a:lstStyle/>
          <a:p>
            <a:pPr indent="0" lvl="0" marL="0" marR="0" rtl="0" algn="l">
              <a:lnSpc>
                <a:spcPct val="150000"/>
              </a:lnSpc>
              <a:spcBef>
                <a:spcPts val="0"/>
              </a:spcBef>
              <a:spcAft>
                <a:spcPts val="0"/>
              </a:spcAft>
              <a:buClr>
                <a:srgbClr val="3F3F3F"/>
              </a:buClr>
              <a:buSzPts val="800"/>
              <a:buFont typeface="Meiryo"/>
              <a:buNone/>
            </a:pPr>
            <a:r>
              <a:rPr lang="ja-JP" sz="800">
                <a:solidFill>
                  <a:srgbClr val="3F3F3F"/>
                </a:solidFill>
                <a:latin typeface="Meiryo"/>
                <a:ea typeface="Meiryo"/>
                <a:cs typeface="Meiryo"/>
                <a:sym typeface="Meiryo"/>
              </a:rPr>
              <a:t>SNSでの言及率・引用率を高めていくことで、サイトのSEO効果を高めていくことが期待できます。</a:t>
            </a:r>
            <a:endParaRPr sz="800">
              <a:solidFill>
                <a:srgbClr val="3F3F3F"/>
              </a:solidFill>
              <a:latin typeface="Meiryo"/>
              <a:ea typeface="Meiryo"/>
              <a:cs typeface="Meiryo"/>
              <a:sym typeface="Meiryo"/>
            </a:endParaRPr>
          </a:p>
          <a:p>
            <a:pPr indent="0" lvl="0" marL="0" marR="0" rtl="0" algn="l">
              <a:lnSpc>
                <a:spcPct val="150000"/>
              </a:lnSpc>
              <a:spcBef>
                <a:spcPts val="0"/>
              </a:spcBef>
              <a:spcAft>
                <a:spcPts val="0"/>
              </a:spcAft>
              <a:buClr>
                <a:schemeClr val="dk1"/>
              </a:buClr>
              <a:buSzPts val="800"/>
              <a:buFont typeface="Arial"/>
              <a:buNone/>
            </a:pPr>
            <a:r>
              <a:t/>
            </a:r>
            <a:endParaRPr sz="800">
              <a:solidFill>
                <a:srgbClr val="3F3F3F"/>
              </a:solidFill>
              <a:latin typeface="Meiryo"/>
              <a:ea typeface="Meiryo"/>
              <a:cs typeface="Meiryo"/>
              <a:sym typeface="Meiryo"/>
            </a:endParaRPr>
          </a:p>
          <a:p>
            <a:pPr indent="0" lvl="0" marL="0" marR="0" rtl="0" algn="l">
              <a:lnSpc>
                <a:spcPct val="150000"/>
              </a:lnSpc>
              <a:spcBef>
                <a:spcPts val="0"/>
              </a:spcBef>
              <a:spcAft>
                <a:spcPts val="0"/>
              </a:spcAft>
              <a:buClr>
                <a:srgbClr val="3F3F3F"/>
              </a:buClr>
              <a:buSzPts val="800"/>
              <a:buFont typeface="Meiryo"/>
              <a:buNone/>
            </a:pPr>
            <a:r>
              <a:rPr lang="ja-JP" sz="800">
                <a:solidFill>
                  <a:srgbClr val="3F3F3F"/>
                </a:solidFill>
                <a:latin typeface="Meiryo"/>
                <a:ea typeface="Meiryo"/>
                <a:cs typeface="Meiryo"/>
                <a:sym typeface="Meiryo"/>
              </a:rPr>
              <a:t>※サイテーションとは商品やブランドについて</a:t>
            </a:r>
            <a:endParaRPr sz="800">
              <a:solidFill>
                <a:srgbClr val="3F3F3F"/>
              </a:solidFill>
              <a:latin typeface="Meiryo"/>
              <a:ea typeface="Meiryo"/>
              <a:cs typeface="Meiryo"/>
              <a:sym typeface="Meiryo"/>
            </a:endParaRPr>
          </a:p>
          <a:p>
            <a:pPr indent="0" lvl="0" marL="0" marR="0" rtl="0" algn="l">
              <a:lnSpc>
                <a:spcPct val="150000"/>
              </a:lnSpc>
              <a:spcBef>
                <a:spcPts val="0"/>
              </a:spcBef>
              <a:spcAft>
                <a:spcPts val="0"/>
              </a:spcAft>
              <a:buClr>
                <a:srgbClr val="3F3F3F"/>
              </a:buClr>
              <a:buSzPts val="800"/>
              <a:buFont typeface="Meiryo"/>
              <a:buNone/>
            </a:pPr>
            <a:r>
              <a:rPr lang="ja-JP" sz="800">
                <a:solidFill>
                  <a:srgbClr val="3F3F3F"/>
                </a:solidFill>
                <a:latin typeface="Meiryo"/>
                <a:ea typeface="Meiryo"/>
                <a:cs typeface="Meiryo"/>
                <a:sym typeface="Meiryo"/>
              </a:rPr>
              <a:t>　記載されたコンテンツです。</a:t>
            </a:r>
            <a:endParaRPr sz="800">
              <a:solidFill>
                <a:srgbClr val="3F3F3F"/>
              </a:solidFill>
              <a:latin typeface="Meiryo"/>
              <a:ea typeface="Meiryo"/>
              <a:cs typeface="Meiryo"/>
              <a:sym typeface="Meiryo"/>
            </a:endParaRPr>
          </a:p>
          <a:p>
            <a:pPr indent="0" lvl="0" marL="0" marR="0" rtl="0" algn="l">
              <a:lnSpc>
                <a:spcPct val="150000"/>
              </a:lnSpc>
              <a:spcBef>
                <a:spcPts val="0"/>
              </a:spcBef>
              <a:spcAft>
                <a:spcPts val="0"/>
              </a:spcAft>
              <a:buClr>
                <a:srgbClr val="3F3F3F"/>
              </a:buClr>
              <a:buSzPts val="800"/>
              <a:buFont typeface="Meiryo"/>
              <a:buNone/>
            </a:pPr>
            <a:r>
              <a:rPr lang="ja-JP" sz="800">
                <a:solidFill>
                  <a:srgbClr val="3F3F3F"/>
                </a:solidFill>
                <a:latin typeface="Meiryo"/>
                <a:ea typeface="Meiryo"/>
                <a:cs typeface="Meiryo"/>
                <a:sym typeface="Meiryo"/>
              </a:rPr>
              <a:t>※サイテーションとSEO効果の関連性は</a:t>
            </a:r>
            <a:endParaRPr sz="800">
              <a:solidFill>
                <a:srgbClr val="3F3F3F"/>
              </a:solidFill>
              <a:latin typeface="Meiryo"/>
              <a:ea typeface="Meiryo"/>
              <a:cs typeface="Meiryo"/>
              <a:sym typeface="Meiryo"/>
            </a:endParaRPr>
          </a:p>
          <a:p>
            <a:pPr indent="0" lvl="0" marL="0" marR="0" rtl="0" algn="l">
              <a:lnSpc>
                <a:spcPct val="150000"/>
              </a:lnSpc>
              <a:spcBef>
                <a:spcPts val="0"/>
              </a:spcBef>
              <a:spcAft>
                <a:spcPts val="0"/>
              </a:spcAft>
              <a:buClr>
                <a:srgbClr val="3F3F3F"/>
              </a:buClr>
              <a:buSzPts val="800"/>
              <a:buFont typeface="Meiryo"/>
              <a:buNone/>
            </a:pPr>
            <a:r>
              <a:rPr lang="ja-JP" sz="800">
                <a:solidFill>
                  <a:srgbClr val="3F3F3F"/>
                </a:solidFill>
                <a:latin typeface="Meiryo"/>
                <a:ea typeface="Meiryo"/>
                <a:cs typeface="Meiryo"/>
                <a:sym typeface="Meiryo"/>
              </a:rPr>
              <a:t>　公式に発表されていません。</a:t>
            </a:r>
            <a:endParaRPr sz="800">
              <a:solidFill>
                <a:srgbClr val="3F3F3F"/>
              </a:solidFill>
              <a:latin typeface="Meiryo"/>
              <a:ea typeface="Meiryo"/>
              <a:cs typeface="Meiryo"/>
              <a:sym typeface="Meiryo"/>
            </a:endParaRPr>
          </a:p>
        </p:txBody>
      </p:sp>
      <p:sp>
        <p:nvSpPr>
          <p:cNvPr id="474" name="Google Shape;474;p7"/>
          <p:cNvSpPr txBox="1"/>
          <p:nvPr/>
        </p:nvSpPr>
        <p:spPr>
          <a:xfrm>
            <a:off x="788481" y="1626402"/>
            <a:ext cx="2544357" cy="346218"/>
          </a:xfrm>
          <a:prstGeom prst="rect">
            <a:avLst/>
          </a:prstGeom>
          <a:noFill/>
          <a:ln>
            <a:noFill/>
          </a:ln>
        </p:spPr>
        <p:txBody>
          <a:bodyPr anchorCtr="0" anchor="t" bIns="34275" lIns="68575" spcFirstLastPara="1" rIns="68575" wrap="square" tIns="34275">
            <a:spAutoFit/>
          </a:bodyPr>
          <a:lstStyle/>
          <a:p>
            <a:pPr indent="0" lvl="0" marL="0" marR="0" rtl="0" algn="ctr">
              <a:lnSpc>
                <a:spcPct val="150000"/>
              </a:lnSpc>
              <a:spcBef>
                <a:spcPts val="0"/>
              </a:spcBef>
              <a:spcAft>
                <a:spcPts val="0"/>
              </a:spcAft>
              <a:buClr>
                <a:srgbClr val="3F3F3F"/>
              </a:buClr>
              <a:buSzPts val="1200"/>
              <a:buFont typeface="Meiryo"/>
              <a:buNone/>
            </a:pPr>
            <a:r>
              <a:rPr b="1" lang="ja-JP" sz="1200">
                <a:solidFill>
                  <a:srgbClr val="3F3F3F"/>
                </a:solidFill>
                <a:latin typeface="Meiryo"/>
                <a:ea typeface="Meiryo"/>
                <a:cs typeface="Meiryo"/>
                <a:sym typeface="Meiryo"/>
              </a:rPr>
              <a:t>ハッシュタグ検索対策</a:t>
            </a:r>
            <a:endParaRPr b="1" sz="1200">
              <a:solidFill>
                <a:srgbClr val="3F3F3F"/>
              </a:solidFill>
              <a:latin typeface="Meiryo"/>
              <a:ea typeface="Meiryo"/>
              <a:cs typeface="Meiryo"/>
              <a:sym typeface="Meiryo"/>
            </a:endParaRPr>
          </a:p>
        </p:txBody>
      </p:sp>
      <p:sp>
        <p:nvSpPr>
          <p:cNvPr id="475" name="Google Shape;475;p7"/>
          <p:cNvSpPr txBox="1"/>
          <p:nvPr/>
        </p:nvSpPr>
        <p:spPr>
          <a:xfrm>
            <a:off x="3429811" y="1639912"/>
            <a:ext cx="2544357" cy="346218"/>
          </a:xfrm>
          <a:prstGeom prst="rect">
            <a:avLst/>
          </a:prstGeom>
          <a:noFill/>
          <a:ln>
            <a:noFill/>
          </a:ln>
        </p:spPr>
        <p:txBody>
          <a:bodyPr anchorCtr="0" anchor="t" bIns="34275" lIns="68575" spcFirstLastPara="1" rIns="68575" wrap="square" tIns="34275">
            <a:spAutoFit/>
          </a:bodyPr>
          <a:lstStyle/>
          <a:p>
            <a:pPr indent="0" lvl="0" marL="0" marR="0" rtl="0" algn="ctr">
              <a:lnSpc>
                <a:spcPct val="150000"/>
              </a:lnSpc>
              <a:spcBef>
                <a:spcPts val="0"/>
              </a:spcBef>
              <a:spcAft>
                <a:spcPts val="0"/>
              </a:spcAft>
              <a:buClr>
                <a:srgbClr val="3F3F3F"/>
              </a:buClr>
              <a:buSzPts val="1200"/>
              <a:buFont typeface="Meiryo"/>
              <a:buNone/>
            </a:pPr>
            <a:r>
              <a:rPr b="1" lang="ja-JP" sz="1200">
                <a:solidFill>
                  <a:srgbClr val="3F3F3F"/>
                </a:solidFill>
                <a:latin typeface="Meiryo"/>
                <a:ea typeface="Meiryo"/>
                <a:cs typeface="Meiryo"/>
                <a:sym typeface="Meiryo"/>
              </a:rPr>
              <a:t>見込み顧客獲得</a:t>
            </a:r>
            <a:endParaRPr b="1" sz="1200">
              <a:solidFill>
                <a:srgbClr val="3F3F3F"/>
              </a:solidFill>
              <a:latin typeface="Meiryo"/>
              <a:ea typeface="Meiryo"/>
              <a:cs typeface="Meiryo"/>
              <a:sym typeface="Meiryo"/>
            </a:endParaRPr>
          </a:p>
        </p:txBody>
      </p:sp>
      <p:sp>
        <p:nvSpPr>
          <p:cNvPr id="476" name="Google Shape;476;p7"/>
          <p:cNvSpPr txBox="1"/>
          <p:nvPr/>
        </p:nvSpPr>
        <p:spPr>
          <a:xfrm>
            <a:off x="6078740" y="1638020"/>
            <a:ext cx="2544357" cy="346218"/>
          </a:xfrm>
          <a:prstGeom prst="rect">
            <a:avLst/>
          </a:prstGeom>
          <a:noFill/>
          <a:ln>
            <a:noFill/>
          </a:ln>
        </p:spPr>
        <p:txBody>
          <a:bodyPr anchorCtr="0" anchor="t" bIns="34275" lIns="68575" spcFirstLastPara="1" rIns="68575" wrap="square" tIns="34275">
            <a:spAutoFit/>
          </a:bodyPr>
          <a:lstStyle/>
          <a:p>
            <a:pPr indent="0" lvl="0" marL="0" marR="0" rtl="0" algn="ctr">
              <a:lnSpc>
                <a:spcPct val="150000"/>
              </a:lnSpc>
              <a:spcBef>
                <a:spcPts val="0"/>
              </a:spcBef>
              <a:spcAft>
                <a:spcPts val="0"/>
              </a:spcAft>
              <a:buClr>
                <a:srgbClr val="3F3F3F"/>
              </a:buClr>
              <a:buSzPts val="1200"/>
              <a:buFont typeface="Meiryo"/>
              <a:buNone/>
            </a:pPr>
            <a:r>
              <a:rPr b="1" lang="ja-JP" sz="1200">
                <a:solidFill>
                  <a:srgbClr val="3F3F3F"/>
                </a:solidFill>
                <a:latin typeface="Meiryo"/>
                <a:ea typeface="Meiryo"/>
                <a:cs typeface="Meiryo"/>
                <a:sym typeface="Meiryo"/>
              </a:rPr>
              <a:t>コンテンツ利用</a:t>
            </a:r>
            <a:endParaRPr b="1" sz="1200">
              <a:solidFill>
                <a:srgbClr val="3F3F3F"/>
              </a:solidFill>
              <a:latin typeface="Meiryo"/>
              <a:ea typeface="Meiryo"/>
              <a:cs typeface="Meiryo"/>
              <a:sym typeface="Meiryo"/>
            </a:endParaRPr>
          </a:p>
        </p:txBody>
      </p:sp>
      <p:sp>
        <p:nvSpPr>
          <p:cNvPr id="477" name="Google Shape;477;p7"/>
          <p:cNvSpPr txBox="1"/>
          <p:nvPr/>
        </p:nvSpPr>
        <p:spPr>
          <a:xfrm>
            <a:off x="8735117" y="1650649"/>
            <a:ext cx="2544357" cy="346218"/>
          </a:xfrm>
          <a:prstGeom prst="rect">
            <a:avLst/>
          </a:prstGeom>
          <a:noFill/>
          <a:ln>
            <a:noFill/>
          </a:ln>
        </p:spPr>
        <p:txBody>
          <a:bodyPr anchorCtr="0" anchor="t" bIns="34275" lIns="68575" spcFirstLastPara="1" rIns="68575" wrap="square" tIns="34275">
            <a:spAutoFit/>
          </a:bodyPr>
          <a:lstStyle/>
          <a:p>
            <a:pPr indent="0" lvl="0" marL="0" marR="0" rtl="0" algn="ctr">
              <a:lnSpc>
                <a:spcPct val="150000"/>
              </a:lnSpc>
              <a:spcBef>
                <a:spcPts val="0"/>
              </a:spcBef>
              <a:spcAft>
                <a:spcPts val="0"/>
              </a:spcAft>
              <a:buClr>
                <a:srgbClr val="3F3F3F"/>
              </a:buClr>
              <a:buSzPts val="1200"/>
              <a:buFont typeface="Meiryo"/>
              <a:buNone/>
            </a:pPr>
            <a:r>
              <a:rPr b="1" lang="ja-JP" sz="1200">
                <a:solidFill>
                  <a:srgbClr val="3F3F3F"/>
                </a:solidFill>
                <a:latin typeface="Meiryo"/>
                <a:ea typeface="Meiryo"/>
                <a:cs typeface="Meiryo"/>
                <a:sym typeface="Meiryo"/>
              </a:rPr>
              <a:t>サイテーション強化</a:t>
            </a:r>
            <a:endParaRPr b="1" sz="1200">
              <a:solidFill>
                <a:srgbClr val="3F3F3F"/>
              </a:solidFill>
              <a:latin typeface="Meiryo"/>
              <a:ea typeface="Meiryo"/>
              <a:cs typeface="Meiryo"/>
              <a:sym typeface="Meiryo"/>
            </a:endParaRPr>
          </a:p>
        </p:txBody>
      </p:sp>
      <p:sp>
        <p:nvSpPr>
          <p:cNvPr id="478" name="Google Shape;478;p7"/>
          <p:cNvSpPr/>
          <p:nvPr/>
        </p:nvSpPr>
        <p:spPr>
          <a:xfrm>
            <a:off x="3741059" y="1987764"/>
            <a:ext cx="1921862" cy="45719"/>
          </a:xfrm>
          <a:prstGeom prst="rect">
            <a:avLst/>
          </a:prstGeom>
          <a:solidFill>
            <a:srgbClr val="95D8D6"/>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200"/>
              <a:buFont typeface="Arial"/>
              <a:buNone/>
            </a:pPr>
            <a:r>
              <a:t/>
            </a:r>
            <a:endParaRPr sz="1200">
              <a:solidFill>
                <a:srgbClr val="3F3F3F"/>
              </a:solidFill>
              <a:latin typeface="Meiryo"/>
              <a:ea typeface="Meiryo"/>
              <a:cs typeface="Meiryo"/>
              <a:sym typeface="Meiryo"/>
            </a:endParaRPr>
          </a:p>
        </p:txBody>
      </p:sp>
      <p:sp>
        <p:nvSpPr>
          <p:cNvPr id="479" name="Google Shape;479;p7"/>
          <p:cNvSpPr/>
          <p:nvPr/>
        </p:nvSpPr>
        <p:spPr>
          <a:xfrm>
            <a:off x="6417025" y="1986847"/>
            <a:ext cx="1921862" cy="45719"/>
          </a:xfrm>
          <a:prstGeom prst="rect">
            <a:avLst/>
          </a:prstGeom>
          <a:solidFill>
            <a:srgbClr val="95D8D6"/>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200"/>
              <a:buFont typeface="Arial"/>
              <a:buNone/>
            </a:pPr>
            <a:r>
              <a:t/>
            </a:r>
            <a:endParaRPr sz="1200">
              <a:solidFill>
                <a:srgbClr val="3F3F3F"/>
              </a:solidFill>
              <a:latin typeface="Meiryo"/>
              <a:ea typeface="Meiryo"/>
              <a:cs typeface="Meiryo"/>
              <a:sym typeface="Meiryo"/>
            </a:endParaRPr>
          </a:p>
        </p:txBody>
      </p:sp>
      <p:sp>
        <p:nvSpPr>
          <p:cNvPr id="480" name="Google Shape;480;p7"/>
          <p:cNvSpPr/>
          <p:nvPr/>
        </p:nvSpPr>
        <p:spPr>
          <a:xfrm>
            <a:off x="9047281" y="1983434"/>
            <a:ext cx="1921862" cy="45719"/>
          </a:xfrm>
          <a:prstGeom prst="rect">
            <a:avLst/>
          </a:prstGeom>
          <a:solidFill>
            <a:srgbClr val="95D8D6"/>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200"/>
              <a:buFont typeface="Arial"/>
              <a:buNone/>
            </a:pPr>
            <a:r>
              <a:t/>
            </a:r>
            <a:endParaRPr sz="1200">
              <a:solidFill>
                <a:srgbClr val="3F3F3F"/>
              </a:solidFill>
              <a:latin typeface="Meiryo"/>
              <a:ea typeface="Meiryo"/>
              <a:cs typeface="Meiryo"/>
              <a:sym typeface="Meiry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sp>
        <p:nvSpPr>
          <p:cNvPr id="485" name="Google Shape;485;p8"/>
          <p:cNvSpPr txBox="1"/>
          <p:nvPr>
            <p:ph idx="12" type="sldNum"/>
          </p:nvPr>
        </p:nvSpPr>
        <p:spPr>
          <a:xfrm>
            <a:off x="9208999" y="6431236"/>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ja-JP">
                <a:latin typeface="Meiryo"/>
                <a:ea typeface="Meiryo"/>
                <a:cs typeface="Meiryo"/>
                <a:sym typeface="Meiryo"/>
              </a:rPr>
              <a:t>‹#›</a:t>
            </a:fld>
            <a:endParaRPr>
              <a:latin typeface="Meiryo"/>
              <a:ea typeface="Meiryo"/>
              <a:cs typeface="Meiryo"/>
              <a:sym typeface="Meiryo"/>
            </a:endParaRPr>
          </a:p>
        </p:txBody>
      </p:sp>
      <p:sp>
        <p:nvSpPr>
          <p:cNvPr id="486" name="Google Shape;486;p8"/>
          <p:cNvSpPr txBox="1"/>
          <p:nvPr/>
        </p:nvSpPr>
        <p:spPr>
          <a:xfrm>
            <a:off x="584710" y="251778"/>
            <a:ext cx="9160030"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ja-JP" sz="1600">
                <a:solidFill>
                  <a:srgbClr val="3F3F3F"/>
                </a:solidFill>
                <a:latin typeface="Meiryo"/>
                <a:ea typeface="Meiryo"/>
                <a:cs typeface="Meiryo"/>
                <a:sym typeface="Meiryo"/>
              </a:rPr>
              <a:t>マイクロインフルエンサーPR</a:t>
            </a:r>
            <a:endParaRPr b="1" sz="1600">
              <a:solidFill>
                <a:srgbClr val="3F3F3F"/>
              </a:solidFill>
              <a:latin typeface="Meiryo"/>
              <a:ea typeface="Meiryo"/>
              <a:cs typeface="Meiryo"/>
              <a:sym typeface="Meiryo"/>
            </a:endParaRPr>
          </a:p>
        </p:txBody>
      </p:sp>
      <p:sp>
        <p:nvSpPr>
          <p:cNvPr id="487" name="Google Shape;487;p8"/>
          <p:cNvSpPr txBox="1"/>
          <p:nvPr/>
        </p:nvSpPr>
        <p:spPr>
          <a:xfrm>
            <a:off x="1488288" y="1066522"/>
            <a:ext cx="9408936" cy="930994"/>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i="0" lang="ja-JP" sz="1400" u="none" strike="noStrike">
                <a:solidFill>
                  <a:srgbClr val="3F3F3F"/>
                </a:solidFill>
                <a:latin typeface="Meiryo"/>
                <a:ea typeface="Meiryo"/>
                <a:cs typeface="Meiryo"/>
                <a:sym typeface="Meiryo"/>
              </a:rPr>
              <a:t>フォロワー数が1万人以上の「マイクロインフルエンサー」をメインの対象として商品やイベント体験を提供。</a:t>
            </a:r>
            <a:endParaRPr b="0" sz="1400">
              <a:solidFill>
                <a:srgbClr val="3F3F3F"/>
              </a:solidFill>
              <a:latin typeface="Meiryo"/>
              <a:ea typeface="Meiryo"/>
              <a:cs typeface="Meiryo"/>
              <a:sym typeface="Meiryo"/>
            </a:endParaRPr>
          </a:p>
          <a:p>
            <a:pPr indent="0" lvl="0" marL="0" marR="0" rtl="0" algn="ctr">
              <a:spcBef>
                <a:spcPts val="0"/>
              </a:spcBef>
              <a:spcAft>
                <a:spcPts val="0"/>
              </a:spcAft>
              <a:buNone/>
            </a:pPr>
            <a:r>
              <a:rPr b="1" i="0" lang="ja-JP" sz="1400" u="none" strike="noStrike">
                <a:solidFill>
                  <a:srgbClr val="3F3F3F"/>
                </a:solidFill>
                <a:latin typeface="Meiryo"/>
                <a:ea typeface="Meiryo"/>
                <a:cs typeface="Meiryo"/>
                <a:sym typeface="Meiryo"/>
              </a:rPr>
              <a:t>その体験に対する感想や言及していただきたい内容を含め、ご自身のInstagramに投稿していただきます。</a:t>
            </a:r>
            <a:endParaRPr b="1" i="0" sz="1400" u="none" strike="noStrike">
              <a:solidFill>
                <a:srgbClr val="3F3F3F"/>
              </a:solidFill>
              <a:latin typeface="Meiryo"/>
              <a:ea typeface="Meiryo"/>
              <a:cs typeface="Meiryo"/>
              <a:sym typeface="Meiryo"/>
            </a:endParaRPr>
          </a:p>
          <a:p>
            <a:pPr indent="0" lvl="0" marL="0" marR="0" rtl="0" algn="ctr">
              <a:spcBef>
                <a:spcPts val="0"/>
              </a:spcBef>
              <a:spcAft>
                <a:spcPts val="0"/>
              </a:spcAft>
              <a:buNone/>
            </a:pPr>
            <a:r>
              <a:rPr b="1" i="0" lang="ja-JP" sz="1400" u="none" strike="noStrike">
                <a:solidFill>
                  <a:srgbClr val="3F3F3F"/>
                </a:solidFill>
                <a:latin typeface="Meiryo"/>
                <a:ea typeface="Meiryo"/>
                <a:cs typeface="Meiryo"/>
                <a:sym typeface="Meiryo"/>
              </a:rPr>
              <a:t>マイクロインフルエンサーを大量に起用することにより、</a:t>
            </a:r>
            <a:endParaRPr b="1" i="0" sz="1400" u="none" strike="noStrike">
              <a:solidFill>
                <a:srgbClr val="3F3F3F"/>
              </a:solidFill>
              <a:latin typeface="Meiryo"/>
              <a:ea typeface="Meiryo"/>
              <a:cs typeface="Meiryo"/>
              <a:sym typeface="Meiryo"/>
            </a:endParaRPr>
          </a:p>
          <a:p>
            <a:pPr indent="0" lvl="0" marL="0" marR="0" rtl="0" algn="ctr">
              <a:spcBef>
                <a:spcPts val="0"/>
              </a:spcBef>
              <a:spcAft>
                <a:spcPts val="0"/>
              </a:spcAft>
              <a:buNone/>
            </a:pPr>
            <a:r>
              <a:rPr b="1" i="0" lang="ja-JP" sz="1400" u="none" strike="noStrike">
                <a:solidFill>
                  <a:srgbClr val="3F3F3F"/>
                </a:solidFill>
                <a:latin typeface="Meiryo"/>
                <a:ea typeface="Meiryo"/>
                <a:cs typeface="Meiryo"/>
                <a:sym typeface="Meiryo"/>
              </a:rPr>
              <a:t>非常に安いフォロワー単価にて、合計フォロワー数、及び投稿数の確保が可能になります。</a:t>
            </a:r>
            <a:endParaRPr b="1" i="0" sz="1400" u="none" strike="noStrike">
              <a:solidFill>
                <a:srgbClr val="3F3F3F"/>
              </a:solidFill>
              <a:latin typeface="Meiryo"/>
              <a:ea typeface="Meiryo"/>
              <a:cs typeface="Meiryo"/>
              <a:sym typeface="Meiryo"/>
            </a:endParaRPr>
          </a:p>
        </p:txBody>
      </p:sp>
      <p:sp>
        <p:nvSpPr>
          <p:cNvPr id="488" name="Google Shape;488;p8"/>
          <p:cNvSpPr/>
          <p:nvPr/>
        </p:nvSpPr>
        <p:spPr>
          <a:xfrm>
            <a:off x="163468" y="2365362"/>
            <a:ext cx="7171455" cy="1371134"/>
          </a:xfrm>
          <a:prstGeom prst="roundRect">
            <a:avLst>
              <a:gd fmla="val 14317" name="adj"/>
            </a:avLst>
          </a:prstGeom>
          <a:solidFill>
            <a:srgbClr val="F2F2F2"/>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200"/>
              <a:buFont typeface="Arial"/>
              <a:buNone/>
            </a:pPr>
            <a:r>
              <a:t/>
            </a:r>
            <a:endParaRPr sz="1200">
              <a:solidFill>
                <a:srgbClr val="3F3F3F"/>
              </a:solidFill>
              <a:latin typeface="Meiryo"/>
              <a:ea typeface="Meiryo"/>
              <a:cs typeface="Meiryo"/>
              <a:sym typeface="Meiryo"/>
            </a:endParaRPr>
          </a:p>
        </p:txBody>
      </p:sp>
      <p:sp>
        <p:nvSpPr>
          <p:cNvPr id="489" name="Google Shape;489;p8"/>
          <p:cNvSpPr txBox="1"/>
          <p:nvPr/>
        </p:nvSpPr>
        <p:spPr>
          <a:xfrm>
            <a:off x="160933" y="2560664"/>
            <a:ext cx="7171455" cy="1361881"/>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0" i="0" lang="ja-JP" sz="1200" u="none" strike="noStrike">
                <a:solidFill>
                  <a:srgbClr val="3F3F3F"/>
                </a:solidFill>
                <a:latin typeface="Meiryo"/>
                <a:ea typeface="Meiryo"/>
                <a:cs typeface="Meiryo"/>
                <a:sym typeface="Meiryo"/>
              </a:rPr>
              <a:t>［内容］</a:t>
            </a:r>
            <a:endParaRPr b="0" sz="1200">
              <a:solidFill>
                <a:srgbClr val="3F3F3F"/>
              </a:solidFill>
              <a:latin typeface="Meiryo"/>
              <a:ea typeface="Meiryo"/>
              <a:cs typeface="Meiryo"/>
              <a:sym typeface="Meiryo"/>
            </a:endParaRPr>
          </a:p>
          <a:p>
            <a:pPr indent="0" lvl="0" marL="0" marR="0" rtl="0" algn="l">
              <a:spcBef>
                <a:spcPts val="0"/>
              </a:spcBef>
              <a:spcAft>
                <a:spcPts val="0"/>
              </a:spcAft>
              <a:buNone/>
            </a:pPr>
            <a:r>
              <a:rPr b="0" i="0" lang="ja-JP" sz="1200" u="none" strike="noStrike">
                <a:solidFill>
                  <a:srgbClr val="3F3F3F"/>
                </a:solidFill>
                <a:latin typeface="Meiryo"/>
                <a:ea typeface="Meiryo"/>
                <a:cs typeface="Meiryo"/>
                <a:sym typeface="Meiryo"/>
              </a:rPr>
              <a:t>　●Instagram</a:t>
            </a:r>
            <a:r>
              <a:rPr b="1" i="0" lang="ja-JP" sz="1200" u="none" strike="noStrike">
                <a:solidFill>
                  <a:srgbClr val="3F3F3F"/>
                </a:solidFill>
                <a:latin typeface="Meiryo"/>
                <a:ea typeface="Meiryo"/>
                <a:cs typeface="Meiryo"/>
                <a:sym typeface="Meiryo"/>
              </a:rPr>
              <a:t>フィード投稿 </a:t>
            </a:r>
            <a:r>
              <a:rPr b="0" i="0" lang="ja-JP" sz="1200" u="none" strike="noStrike">
                <a:solidFill>
                  <a:srgbClr val="3F3F3F"/>
                </a:solidFill>
                <a:latin typeface="Meiryo"/>
                <a:ea typeface="Meiryo"/>
                <a:cs typeface="Meiryo"/>
                <a:sym typeface="Meiryo"/>
              </a:rPr>
              <a:t>　＋　</a:t>
            </a:r>
            <a:r>
              <a:rPr b="1" i="0" lang="ja-JP" sz="1200" u="none" strike="noStrike">
                <a:solidFill>
                  <a:srgbClr val="3F3F3F"/>
                </a:solidFill>
                <a:latin typeface="Meiryo"/>
                <a:ea typeface="Meiryo"/>
                <a:cs typeface="Meiryo"/>
                <a:sym typeface="Meiryo"/>
              </a:rPr>
              <a:t>ストーリーズシェア１回（動画での投稿も可能。）</a:t>
            </a:r>
            <a:endParaRPr b="0" sz="1200">
              <a:solidFill>
                <a:srgbClr val="3F3F3F"/>
              </a:solidFill>
              <a:latin typeface="Meiryo"/>
              <a:ea typeface="Meiryo"/>
              <a:cs typeface="Meiryo"/>
              <a:sym typeface="Meiryo"/>
            </a:endParaRPr>
          </a:p>
          <a:p>
            <a:pPr indent="0" lvl="0" marL="0" marR="0" rtl="0" algn="l">
              <a:spcBef>
                <a:spcPts val="0"/>
              </a:spcBef>
              <a:spcAft>
                <a:spcPts val="0"/>
              </a:spcAft>
              <a:buNone/>
            </a:pPr>
            <a:r>
              <a:rPr b="0" i="0" lang="ja-JP" sz="1200" u="none" strike="noStrike">
                <a:solidFill>
                  <a:srgbClr val="3F3F3F"/>
                </a:solidFill>
                <a:latin typeface="Meiryo"/>
                <a:ea typeface="Meiryo"/>
                <a:cs typeface="Meiryo"/>
                <a:sym typeface="Meiryo"/>
              </a:rPr>
              <a:t>　●必須投稿内容の</a:t>
            </a:r>
            <a:r>
              <a:rPr b="1" i="0" lang="ja-JP" sz="1200" u="none" strike="noStrike">
                <a:solidFill>
                  <a:srgbClr val="3F3F3F"/>
                </a:solidFill>
                <a:latin typeface="Meiryo"/>
                <a:ea typeface="Meiryo"/>
                <a:cs typeface="Meiryo"/>
                <a:sym typeface="Meiryo"/>
              </a:rPr>
              <a:t>チェック費用込み</a:t>
            </a:r>
            <a:r>
              <a:rPr b="0" i="0" lang="ja-JP" sz="1200" u="none" strike="noStrike">
                <a:solidFill>
                  <a:srgbClr val="3F3F3F"/>
                </a:solidFill>
                <a:latin typeface="Meiryo"/>
                <a:ea typeface="Meiryo"/>
                <a:cs typeface="Meiryo"/>
                <a:sym typeface="Meiryo"/>
              </a:rPr>
              <a:t>（事前のオリエンシートの内容に沿って投稿事後チェック）</a:t>
            </a:r>
            <a:endParaRPr b="0" sz="1200">
              <a:solidFill>
                <a:srgbClr val="3F3F3F"/>
              </a:solidFill>
              <a:latin typeface="Meiryo"/>
              <a:ea typeface="Meiryo"/>
              <a:cs typeface="Meiryo"/>
              <a:sym typeface="Meiryo"/>
            </a:endParaRPr>
          </a:p>
          <a:p>
            <a:pPr indent="0" lvl="0" marL="0" marR="0" rtl="0" algn="l">
              <a:spcBef>
                <a:spcPts val="0"/>
              </a:spcBef>
              <a:spcAft>
                <a:spcPts val="0"/>
              </a:spcAft>
              <a:buNone/>
            </a:pPr>
            <a:r>
              <a:rPr b="0" i="0" lang="ja-JP" sz="1200" u="none" strike="noStrike">
                <a:solidFill>
                  <a:srgbClr val="3F3F3F"/>
                </a:solidFill>
                <a:latin typeface="Meiryo"/>
                <a:ea typeface="Meiryo"/>
                <a:cs typeface="Meiryo"/>
                <a:sym typeface="Meiryo"/>
              </a:rPr>
              <a:t>　●自社webサイト、SNSでの</a:t>
            </a:r>
            <a:r>
              <a:rPr b="1" i="0" lang="ja-JP" sz="1200" u="none" strike="noStrike">
                <a:solidFill>
                  <a:srgbClr val="3F3F3F"/>
                </a:solidFill>
                <a:latin typeface="Meiryo"/>
                <a:ea typeface="Meiryo"/>
                <a:cs typeface="Meiryo"/>
                <a:sym typeface="Meiryo"/>
              </a:rPr>
              <a:t>二次利用可能</a:t>
            </a:r>
            <a:r>
              <a:rPr b="0" i="0" lang="ja-JP" sz="1200" u="none" strike="noStrike">
                <a:solidFill>
                  <a:srgbClr val="3F3F3F"/>
                </a:solidFill>
                <a:latin typeface="Meiryo"/>
                <a:ea typeface="Meiryo"/>
                <a:cs typeface="Meiryo"/>
                <a:sym typeface="Meiryo"/>
              </a:rPr>
              <a:t>。（投稿から1年間）</a:t>
            </a:r>
            <a:endParaRPr b="0" sz="1200">
              <a:solidFill>
                <a:srgbClr val="3F3F3F"/>
              </a:solidFill>
              <a:latin typeface="Meiryo"/>
              <a:ea typeface="Meiryo"/>
              <a:cs typeface="Meiryo"/>
              <a:sym typeface="Meiryo"/>
            </a:endParaRPr>
          </a:p>
          <a:p>
            <a:pPr indent="0" lvl="0" marL="0" marR="0" rtl="0" algn="l">
              <a:spcBef>
                <a:spcPts val="0"/>
              </a:spcBef>
              <a:spcAft>
                <a:spcPts val="0"/>
              </a:spcAft>
              <a:buNone/>
            </a:pPr>
            <a:r>
              <a:rPr b="0" i="0" lang="ja-JP" sz="1200" u="none" strike="noStrike">
                <a:solidFill>
                  <a:srgbClr val="3F3F3F"/>
                </a:solidFill>
                <a:latin typeface="Meiryo"/>
                <a:ea typeface="Meiryo"/>
                <a:cs typeface="Meiryo"/>
                <a:sym typeface="Meiryo"/>
              </a:rPr>
              <a:t>　●事前事後アンケート</a:t>
            </a:r>
            <a:r>
              <a:rPr b="1" i="0" lang="ja-JP" sz="1200" u="none" strike="noStrike">
                <a:solidFill>
                  <a:srgbClr val="3F3F3F"/>
                </a:solidFill>
                <a:latin typeface="Meiryo"/>
                <a:ea typeface="Meiryo"/>
                <a:cs typeface="Meiryo"/>
                <a:sym typeface="Meiryo"/>
              </a:rPr>
              <a:t>取得可能</a:t>
            </a:r>
            <a:r>
              <a:rPr b="0" i="0" lang="ja-JP" sz="1200" u="none" strike="noStrike">
                <a:solidFill>
                  <a:srgbClr val="3F3F3F"/>
                </a:solidFill>
                <a:latin typeface="Meiryo"/>
                <a:ea typeface="Meiryo"/>
                <a:cs typeface="Meiryo"/>
                <a:sym typeface="Meiryo"/>
              </a:rPr>
              <a:t>。（共に5問まで。事前は応募者が対象。事後は投稿者が対象。）</a:t>
            </a:r>
            <a:endParaRPr b="0" sz="1200">
              <a:solidFill>
                <a:srgbClr val="3F3F3F"/>
              </a:solidFill>
              <a:latin typeface="Meiryo"/>
              <a:ea typeface="Meiryo"/>
              <a:cs typeface="Meiryo"/>
              <a:sym typeface="Meiryo"/>
            </a:endParaRPr>
          </a:p>
          <a:p>
            <a:pPr indent="0" lvl="0" marL="0" marR="0" rtl="0" algn="l">
              <a:spcBef>
                <a:spcPts val="0"/>
              </a:spcBef>
              <a:spcAft>
                <a:spcPts val="0"/>
              </a:spcAft>
              <a:buNone/>
            </a:pPr>
            <a:br>
              <a:rPr b="0" lang="ja-JP" sz="1200">
                <a:solidFill>
                  <a:srgbClr val="3F3F3F"/>
                </a:solidFill>
                <a:latin typeface="Meiryo"/>
                <a:ea typeface="Meiryo"/>
                <a:cs typeface="Meiryo"/>
                <a:sym typeface="Meiryo"/>
              </a:rPr>
            </a:br>
            <a:endParaRPr sz="1200">
              <a:solidFill>
                <a:srgbClr val="3F3F3F"/>
              </a:solidFill>
              <a:latin typeface="Meiryo"/>
              <a:ea typeface="Meiryo"/>
              <a:cs typeface="Meiryo"/>
              <a:sym typeface="Meiryo"/>
            </a:endParaRPr>
          </a:p>
        </p:txBody>
      </p:sp>
      <p:sp>
        <p:nvSpPr>
          <p:cNvPr id="490" name="Google Shape;490;p8"/>
          <p:cNvSpPr txBox="1"/>
          <p:nvPr/>
        </p:nvSpPr>
        <p:spPr>
          <a:xfrm>
            <a:off x="160933" y="4048645"/>
            <a:ext cx="7171500" cy="1146600"/>
          </a:xfrm>
          <a:prstGeom prst="rect">
            <a:avLst/>
          </a:prstGeom>
          <a:noFill/>
          <a:ln>
            <a:noFill/>
          </a:ln>
        </p:spPr>
        <p:txBody>
          <a:bodyPr anchorCtr="0" anchor="t" bIns="34275" lIns="68575" spcFirstLastPara="1" rIns="68575" wrap="square" tIns="34275">
            <a:spAutoFit/>
          </a:bodyPr>
          <a:lstStyle/>
          <a:p>
            <a:pPr indent="0" lvl="0" marL="0" marR="0" rtl="0" algn="l">
              <a:lnSpc>
                <a:spcPct val="150000"/>
              </a:lnSpc>
              <a:spcBef>
                <a:spcPts val="0"/>
              </a:spcBef>
              <a:spcAft>
                <a:spcPts val="0"/>
              </a:spcAft>
              <a:buClr>
                <a:srgbClr val="3F3F3F"/>
              </a:buClr>
              <a:buSzPts val="1000"/>
              <a:buFont typeface="Meiryo"/>
              <a:buNone/>
            </a:pPr>
            <a:r>
              <a:rPr lang="ja-JP" sz="1000">
                <a:solidFill>
                  <a:srgbClr val="3F3F3F"/>
                </a:solidFill>
                <a:latin typeface="Meiryo"/>
                <a:ea typeface="Meiryo"/>
                <a:cs typeface="Meiryo"/>
                <a:sym typeface="Meiryo"/>
              </a:rPr>
              <a:t>［オプション対応可］</a:t>
            </a:r>
            <a:endParaRPr sz="1000">
              <a:solidFill>
                <a:srgbClr val="3F3F3F"/>
              </a:solidFill>
              <a:latin typeface="Meiryo"/>
              <a:ea typeface="Meiryo"/>
              <a:cs typeface="Meiryo"/>
              <a:sym typeface="Meiryo"/>
            </a:endParaRPr>
          </a:p>
          <a:p>
            <a:pPr indent="0" lvl="0" marL="0" marR="0" rtl="0" algn="l">
              <a:lnSpc>
                <a:spcPct val="150000"/>
              </a:lnSpc>
              <a:spcBef>
                <a:spcPts val="0"/>
              </a:spcBef>
              <a:spcAft>
                <a:spcPts val="0"/>
              </a:spcAft>
              <a:buClr>
                <a:srgbClr val="3F3F3F"/>
              </a:buClr>
              <a:buSzPts val="1000"/>
              <a:buFont typeface="Meiryo"/>
              <a:buNone/>
            </a:pPr>
            <a:r>
              <a:rPr lang="ja-JP" sz="1000">
                <a:solidFill>
                  <a:srgbClr val="3F3F3F"/>
                </a:solidFill>
                <a:latin typeface="Meiryo"/>
                <a:ea typeface="Meiryo"/>
                <a:cs typeface="Meiryo"/>
                <a:sym typeface="Meiryo"/>
              </a:rPr>
              <a:t>　●商品発送代行				｜</a:t>
            </a:r>
            <a:r>
              <a:rPr b="1" lang="ja-JP" sz="1000">
                <a:solidFill>
                  <a:srgbClr val="3F3F3F"/>
                </a:solidFill>
                <a:latin typeface="Meiryo"/>
                <a:ea typeface="Meiryo"/>
                <a:cs typeface="Meiryo"/>
                <a:sym typeface="Meiryo"/>
              </a:rPr>
              <a:t>1,500円／件</a:t>
            </a:r>
            <a:r>
              <a:rPr lang="ja-JP" sz="1000">
                <a:solidFill>
                  <a:srgbClr val="3F3F3F"/>
                </a:solidFill>
                <a:latin typeface="Meiryo"/>
                <a:ea typeface="Meiryo"/>
                <a:cs typeface="Meiryo"/>
                <a:sym typeface="Meiryo"/>
              </a:rPr>
              <a:t>（発送作業費用含む※クール便の場合は別途調整）</a:t>
            </a:r>
            <a:endParaRPr sz="1000">
              <a:solidFill>
                <a:srgbClr val="3F3F3F"/>
              </a:solidFill>
              <a:latin typeface="Meiryo"/>
              <a:ea typeface="Meiryo"/>
              <a:cs typeface="Meiryo"/>
              <a:sym typeface="Meiryo"/>
            </a:endParaRPr>
          </a:p>
          <a:p>
            <a:pPr indent="0" lvl="0" marL="0" marR="0" rtl="0" algn="l">
              <a:lnSpc>
                <a:spcPct val="150000"/>
              </a:lnSpc>
              <a:spcBef>
                <a:spcPts val="0"/>
              </a:spcBef>
              <a:spcAft>
                <a:spcPts val="0"/>
              </a:spcAft>
              <a:buClr>
                <a:srgbClr val="3F3F3F"/>
              </a:buClr>
              <a:buSzPts val="1000"/>
              <a:buFont typeface="Meiryo"/>
              <a:buNone/>
            </a:pPr>
            <a:r>
              <a:rPr lang="ja-JP" sz="1000">
                <a:solidFill>
                  <a:srgbClr val="3F3F3F"/>
                </a:solidFill>
                <a:latin typeface="Meiryo"/>
                <a:ea typeface="Meiryo"/>
                <a:cs typeface="Meiryo"/>
                <a:sym typeface="Meiryo"/>
              </a:rPr>
              <a:t>　●事前下書き提出（薬事チェック含む）	｜</a:t>
            </a:r>
            <a:r>
              <a:rPr b="1" lang="ja-JP" sz="1000">
                <a:solidFill>
                  <a:srgbClr val="3F3F3F"/>
                </a:solidFill>
                <a:latin typeface="Meiryo"/>
                <a:ea typeface="Meiryo"/>
                <a:cs typeface="Meiryo"/>
                <a:sym typeface="Meiryo"/>
              </a:rPr>
              <a:t>2,000円／件</a:t>
            </a:r>
            <a:endParaRPr sz="1000">
              <a:solidFill>
                <a:srgbClr val="3F3F3F"/>
              </a:solidFill>
              <a:latin typeface="Meiryo"/>
              <a:ea typeface="Meiryo"/>
              <a:cs typeface="Meiryo"/>
              <a:sym typeface="Meiryo"/>
            </a:endParaRPr>
          </a:p>
          <a:p>
            <a:pPr indent="0" lvl="0" marL="0" marR="0" rtl="0" algn="l">
              <a:lnSpc>
                <a:spcPct val="150000"/>
              </a:lnSpc>
              <a:spcBef>
                <a:spcPts val="0"/>
              </a:spcBef>
              <a:spcAft>
                <a:spcPts val="0"/>
              </a:spcAft>
              <a:buClr>
                <a:srgbClr val="3F3F3F"/>
              </a:buClr>
              <a:buSzPts val="1000"/>
              <a:buFont typeface="Meiryo"/>
              <a:buNone/>
            </a:pPr>
            <a:r>
              <a:rPr lang="ja-JP" sz="1000">
                <a:solidFill>
                  <a:srgbClr val="3F3F3F"/>
                </a:solidFill>
                <a:latin typeface="Meiryo"/>
                <a:ea typeface="Meiryo"/>
                <a:cs typeface="Meiryo"/>
                <a:sym typeface="Meiryo"/>
              </a:rPr>
              <a:t>　●追加投稿（フィード投稿 ）			｜</a:t>
            </a:r>
            <a:r>
              <a:rPr b="1" lang="ja-JP" sz="1000">
                <a:solidFill>
                  <a:srgbClr val="3F3F3F"/>
                </a:solidFill>
                <a:latin typeface="Meiryo"/>
                <a:ea typeface="Meiryo"/>
                <a:cs typeface="Meiryo"/>
                <a:sym typeface="Meiryo"/>
              </a:rPr>
              <a:t>8,000円／件</a:t>
            </a:r>
            <a:endParaRPr b="1" sz="1000">
              <a:solidFill>
                <a:srgbClr val="3F3F3F"/>
              </a:solidFill>
              <a:latin typeface="Meiryo"/>
              <a:ea typeface="Meiryo"/>
              <a:cs typeface="Meiryo"/>
              <a:sym typeface="Meiryo"/>
            </a:endParaRPr>
          </a:p>
          <a:p>
            <a:pPr indent="0" lvl="0" marL="0" marR="0" rtl="0" algn="l">
              <a:lnSpc>
                <a:spcPct val="150000"/>
              </a:lnSpc>
              <a:spcBef>
                <a:spcPts val="0"/>
              </a:spcBef>
              <a:spcAft>
                <a:spcPts val="0"/>
              </a:spcAft>
              <a:buClr>
                <a:srgbClr val="3F3F3F"/>
              </a:buClr>
              <a:buSzPts val="1000"/>
              <a:buFont typeface="Meiryo"/>
              <a:buNone/>
            </a:pPr>
            <a:r>
              <a:rPr lang="ja-JP" sz="1000">
                <a:solidFill>
                  <a:srgbClr val="3F3F3F"/>
                </a:solidFill>
                <a:latin typeface="Meiryo"/>
                <a:ea typeface="Meiryo"/>
                <a:cs typeface="Meiryo"/>
                <a:sym typeface="Meiryo"/>
              </a:rPr>
              <a:t>　●その他インフルエンサー業務の追加	｜要相談</a:t>
            </a:r>
            <a:endParaRPr b="1" sz="1000">
              <a:solidFill>
                <a:srgbClr val="3F3F3F"/>
              </a:solidFill>
              <a:latin typeface="Meiryo"/>
              <a:ea typeface="Meiryo"/>
              <a:cs typeface="Meiryo"/>
              <a:sym typeface="Meiryo"/>
            </a:endParaRPr>
          </a:p>
        </p:txBody>
      </p:sp>
      <p:sp>
        <p:nvSpPr>
          <p:cNvPr id="491" name="Google Shape;491;p8"/>
          <p:cNvSpPr/>
          <p:nvPr/>
        </p:nvSpPr>
        <p:spPr>
          <a:xfrm>
            <a:off x="7602645" y="3867788"/>
            <a:ext cx="1423200" cy="41400"/>
          </a:xfrm>
          <a:prstGeom prst="rect">
            <a:avLst/>
          </a:prstGeom>
          <a:solidFill>
            <a:srgbClr val="95D8D6"/>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sz="1400">
              <a:solidFill>
                <a:schemeClr val="lt1"/>
              </a:solidFill>
              <a:latin typeface="Arial"/>
              <a:ea typeface="Arial"/>
              <a:cs typeface="Arial"/>
              <a:sym typeface="Arial"/>
            </a:endParaRPr>
          </a:p>
        </p:txBody>
      </p:sp>
      <p:grpSp>
        <p:nvGrpSpPr>
          <p:cNvPr id="492" name="Google Shape;492;p8"/>
          <p:cNvGrpSpPr/>
          <p:nvPr/>
        </p:nvGrpSpPr>
        <p:grpSpPr>
          <a:xfrm>
            <a:off x="7602645" y="3603414"/>
            <a:ext cx="236645" cy="236643"/>
            <a:chOff x="1834037" y="2162088"/>
            <a:chExt cx="110592" cy="110591"/>
          </a:xfrm>
        </p:grpSpPr>
        <p:grpSp>
          <p:nvGrpSpPr>
            <p:cNvPr id="493" name="Google Shape;493;p8"/>
            <p:cNvGrpSpPr/>
            <p:nvPr/>
          </p:nvGrpSpPr>
          <p:grpSpPr>
            <a:xfrm>
              <a:off x="1834037" y="2162088"/>
              <a:ext cx="110592" cy="110591"/>
              <a:chOff x="4700282" y="2033282"/>
              <a:chExt cx="2791444" cy="2791434"/>
            </a:xfrm>
          </p:grpSpPr>
          <p:sp>
            <p:nvSpPr>
              <p:cNvPr id="494" name="Google Shape;494;p8"/>
              <p:cNvSpPr/>
              <p:nvPr/>
            </p:nvSpPr>
            <p:spPr>
              <a:xfrm>
                <a:off x="4700282" y="2033282"/>
                <a:ext cx="2791444" cy="2791434"/>
              </a:xfrm>
              <a:custGeom>
                <a:rect b="b" l="l" r="r" t="t"/>
                <a:pathLst>
                  <a:path extrusionOk="0" h="2791434" w="2791444">
                    <a:moveTo>
                      <a:pt x="1959854" y="0"/>
                    </a:moveTo>
                    <a:lnTo>
                      <a:pt x="831571" y="0"/>
                    </a:lnTo>
                    <a:cubicBezTo>
                      <a:pt x="373037" y="0"/>
                      <a:pt x="0" y="373037"/>
                      <a:pt x="0" y="831571"/>
                    </a:cubicBezTo>
                    <a:lnTo>
                      <a:pt x="0" y="1959854"/>
                    </a:lnTo>
                    <a:cubicBezTo>
                      <a:pt x="0" y="2418369"/>
                      <a:pt x="373037" y="2791435"/>
                      <a:pt x="831580" y="2791435"/>
                    </a:cubicBezTo>
                    <a:lnTo>
                      <a:pt x="1959864" y="2791435"/>
                    </a:lnTo>
                    <a:cubicBezTo>
                      <a:pt x="2418379" y="2791435"/>
                      <a:pt x="2791444" y="2418388"/>
                      <a:pt x="2791444" y="1959854"/>
                    </a:cubicBezTo>
                    <a:lnTo>
                      <a:pt x="2791444" y="831571"/>
                    </a:lnTo>
                    <a:cubicBezTo>
                      <a:pt x="2791435" y="373037"/>
                      <a:pt x="2418388" y="0"/>
                      <a:pt x="1959854" y="0"/>
                    </a:cubicBezTo>
                    <a:lnTo>
                      <a:pt x="1959854" y="0"/>
                    </a:lnTo>
                    <a:close/>
                    <a:moveTo>
                      <a:pt x="2510619" y="1959864"/>
                    </a:moveTo>
                    <a:cubicBezTo>
                      <a:pt x="2510619" y="2264035"/>
                      <a:pt x="2264035" y="2510619"/>
                      <a:pt x="1959864" y="2510619"/>
                    </a:cubicBezTo>
                    <a:lnTo>
                      <a:pt x="831580" y="2510619"/>
                    </a:lnTo>
                    <a:cubicBezTo>
                      <a:pt x="527409" y="2510619"/>
                      <a:pt x="280826" y="2264035"/>
                      <a:pt x="280826" y="1959864"/>
                    </a:cubicBezTo>
                    <a:lnTo>
                      <a:pt x="280826" y="831580"/>
                    </a:lnTo>
                    <a:cubicBezTo>
                      <a:pt x="280826" y="527409"/>
                      <a:pt x="527409" y="280816"/>
                      <a:pt x="831580" y="280816"/>
                    </a:cubicBezTo>
                    <a:lnTo>
                      <a:pt x="1959864" y="280816"/>
                    </a:lnTo>
                    <a:cubicBezTo>
                      <a:pt x="2264035" y="280816"/>
                      <a:pt x="2510619" y="527418"/>
                      <a:pt x="2510619" y="831580"/>
                    </a:cubicBezTo>
                    <a:lnTo>
                      <a:pt x="2510619" y="1959864"/>
                    </a:lnTo>
                    <a:close/>
                  </a:path>
                </a:pathLst>
              </a:cu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400"/>
                  <a:buFont typeface="Arial"/>
                  <a:buNone/>
                </a:pPr>
                <a:r>
                  <a:t/>
                </a:r>
                <a:endParaRPr sz="1400">
                  <a:solidFill>
                    <a:schemeClr val="dk1"/>
                  </a:solidFill>
                  <a:latin typeface="Arial"/>
                  <a:ea typeface="Arial"/>
                  <a:cs typeface="Arial"/>
                  <a:sym typeface="Arial"/>
                </a:endParaRPr>
              </a:p>
            </p:txBody>
          </p:sp>
          <p:sp>
            <p:nvSpPr>
              <p:cNvPr id="495" name="Google Shape;495;p8"/>
              <p:cNvSpPr/>
              <p:nvPr/>
            </p:nvSpPr>
            <p:spPr>
              <a:xfrm>
                <a:off x="5374024" y="2707024"/>
                <a:ext cx="1443923" cy="1443923"/>
              </a:xfrm>
              <a:custGeom>
                <a:rect b="b" l="l" r="r" t="t"/>
                <a:pathLst>
                  <a:path extrusionOk="0" h="1443923" w="1443923">
                    <a:moveTo>
                      <a:pt x="721976" y="0"/>
                    </a:moveTo>
                    <a:cubicBezTo>
                      <a:pt x="323888" y="0"/>
                      <a:pt x="0" y="323888"/>
                      <a:pt x="0" y="721976"/>
                    </a:cubicBezTo>
                    <a:cubicBezTo>
                      <a:pt x="0" y="1120035"/>
                      <a:pt x="323888" y="1443924"/>
                      <a:pt x="721976" y="1443924"/>
                    </a:cubicBezTo>
                    <a:cubicBezTo>
                      <a:pt x="1120064" y="1443924"/>
                      <a:pt x="1443924" y="1120064"/>
                      <a:pt x="1443924" y="721976"/>
                    </a:cubicBezTo>
                    <a:cubicBezTo>
                      <a:pt x="1443924" y="323888"/>
                      <a:pt x="1120064" y="0"/>
                      <a:pt x="721976" y="0"/>
                    </a:cubicBezTo>
                    <a:lnTo>
                      <a:pt x="721976" y="0"/>
                    </a:lnTo>
                    <a:close/>
                    <a:moveTo>
                      <a:pt x="721976" y="1163107"/>
                    </a:moveTo>
                    <a:cubicBezTo>
                      <a:pt x="478336" y="1163107"/>
                      <a:pt x="280816" y="965625"/>
                      <a:pt x="280816" y="721976"/>
                    </a:cubicBezTo>
                    <a:cubicBezTo>
                      <a:pt x="280816" y="478326"/>
                      <a:pt x="478336" y="280816"/>
                      <a:pt x="721976" y="280816"/>
                    </a:cubicBezTo>
                    <a:cubicBezTo>
                      <a:pt x="965616" y="280816"/>
                      <a:pt x="1163107" y="478317"/>
                      <a:pt x="1163107" y="721976"/>
                    </a:cubicBezTo>
                    <a:cubicBezTo>
                      <a:pt x="1163107" y="965616"/>
                      <a:pt x="965616" y="1163107"/>
                      <a:pt x="721976" y="1163107"/>
                    </a:cubicBezTo>
                    <a:lnTo>
                      <a:pt x="721976" y="1163107"/>
                    </a:lnTo>
                    <a:close/>
                  </a:path>
                </a:pathLst>
              </a:cu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400"/>
                  <a:buFont typeface="Arial"/>
                  <a:buNone/>
                </a:pPr>
                <a:r>
                  <a:t/>
                </a:r>
                <a:endParaRPr sz="1400">
                  <a:solidFill>
                    <a:schemeClr val="dk1"/>
                  </a:solidFill>
                  <a:latin typeface="Arial"/>
                  <a:ea typeface="Arial"/>
                  <a:cs typeface="Arial"/>
                  <a:sym typeface="Arial"/>
                </a:endParaRPr>
              </a:p>
            </p:txBody>
          </p:sp>
        </p:grpSp>
        <p:grpSp>
          <p:nvGrpSpPr>
            <p:cNvPr id="496" name="Google Shape;496;p8"/>
            <p:cNvGrpSpPr/>
            <p:nvPr/>
          </p:nvGrpSpPr>
          <p:grpSpPr>
            <a:xfrm>
              <a:off x="1889116" y="2162088"/>
              <a:ext cx="55512" cy="110591"/>
              <a:chOff x="6090532" y="2033282"/>
              <a:chExt cx="1401184" cy="2791434"/>
            </a:xfrm>
          </p:grpSpPr>
          <p:sp>
            <p:nvSpPr>
              <p:cNvPr id="497" name="Google Shape;497;p8"/>
              <p:cNvSpPr/>
              <p:nvPr/>
            </p:nvSpPr>
            <p:spPr>
              <a:xfrm>
                <a:off x="6646326" y="2539469"/>
                <a:ext cx="346005" cy="346005"/>
              </a:xfrm>
              <a:custGeom>
                <a:rect b="b" l="l" r="r" t="t"/>
                <a:pathLst>
                  <a:path extrusionOk="0" h="346005" w="346005">
                    <a:moveTo>
                      <a:pt x="346005" y="173003"/>
                    </a:moveTo>
                    <a:cubicBezTo>
                      <a:pt x="346005" y="268538"/>
                      <a:pt x="268548" y="346005"/>
                      <a:pt x="173003" y="346005"/>
                    </a:cubicBezTo>
                    <a:cubicBezTo>
                      <a:pt x="77467" y="346005"/>
                      <a:pt x="0" y="268538"/>
                      <a:pt x="0" y="173003"/>
                    </a:cubicBezTo>
                    <a:cubicBezTo>
                      <a:pt x="0" y="77457"/>
                      <a:pt x="77467" y="0"/>
                      <a:pt x="173003" y="0"/>
                    </a:cubicBezTo>
                    <a:cubicBezTo>
                      <a:pt x="268567" y="0"/>
                      <a:pt x="346005" y="77438"/>
                      <a:pt x="346005" y="173003"/>
                    </a:cubicBezTo>
                    <a:lnTo>
                      <a:pt x="346005" y="173003"/>
                    </a:lnTo>
                    <a:close/>
                  </a:path>
                </a:pathLst>
              </a:cu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400"/>
                  <a:buFont typeface="Arial"/>
                  <a:buNone/>
                </a:pPr>
                <a:r>
                  <a:t/>
                </a:r>
                <a:endParaRPr sz="1400">
                  <a:solidFill>
                    <a:schemeClr val="dk1"/>
                  </a:solidFill>
                  <a:latin typeface="Arial"/>
                  <a:ea typeface="Arial"/>
                  <a:cs typeface="Arial"/>
                  <a:sym typeface="Arial"/>
                </a:endParaRPr>
              </a:p>
            </p:txBody>
          </p:sp>
          <p:sp>
            <p:nvSpPr>
              <p:cNvPr id="498" name="Google Shape;498;p8"/>
              <p:cNvSpPr/>
              <p:nvPr/>
            </p:nvSpPr>
            <p:spPr>
              <a:xfrm>
                <a:off x="6090532" y="2033282"/>
                <a:ext cx="1401184" cy="2791434"/>
              </a:xfrm>
              <a:custGeom>
                <a:rect b="b" l="l" r="r" t="t"/>
                <a:pathLst>
                  <a:path extrusionOk="0" h="2791434" w="1401184">
                    <a:moveTo>
                      <a:pt x="569614" y="0"/>
                    </a:moveTo>
                    <a:lnTo>
                      <a:pt x="0" y="0"/>
                    </a:lnTo>
                    <a:lnTo>
                      <a:pt x="0" y="280816"/>
                    </a:lnTo>
                    <a:lnTo>
                      <a:pt x="569614" y="280816"/>
                    </a:lnTo>
                    <a:cubicBezTo>
                      <a:pt x="873785" y="280816"/>
                      <a:pt x="1120369" y="527418"/>
                      <a:pt x="1120369" y="831580"/>
                    </a:cubicBezTo>
                    <a:lnTo>
                      <a:pt x="1120369" y="1959864"/>
                    </a:lnTo>
                    <a:cubicBezTo>
                      <a:pt x="1120369" y="2264035"/>
                      <a:pt x="873785" y="2510619"/>
                      <a:pt x="569614" y="2510619"/>
                    </a:cubicBezTo>
                    <a:lnTo>
                      <a:pt x="0" y="2510619"/>
                    </a:lnTo>
                    <a:lnTo>
                      <a:pt x="0" y="2791435"/>
                    </a:lnTo>
                    <a:lnTo>
                      <a:pt x="569614" y="2791435"/>
                    </a:lnTo>
                    <a:cubicBezTo>
                      <a:pt x="1028129" y="2791435"/>
                      <a:pt x="1401185" y="2418388"/>
                      <a:pt x="1401185" y="1959854"/>
                    </a:cubicBezTo>
                    <a:lnTo>
                      <a:pt x="1401185" y="831571"/>
                    </a:lnTo>
                    <a:cubicBezTo>
                      <a:pt x="1401185" y="373037"/>
                      <a:pt x="1028138" y="0"/>
                      <a:pt x="569614" y="0"/>
                    </a:cubicBezTo>
                    <a:close/>
                  </a:path>
                </a:pathLst>
              </a:cu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400"/>
                  <a:buFont typeface="Arial"/>
                  <a:buNone/>
                </a:pPr>
                <a:r>
                  <a:t/>
                </a:r>
                <a:endParaRPr sz="1400">
                  <a:solidFill>
                    <a:schemeClr val="dk1"/>
                  </a:solidFill>
                  <a:latin typeface="Arial"/>
                  <a:ea typeface="Arial"/>
                  <a:cs typeface="Arial"/>
                  <a:sym typeface="Arial"/>
                </a:endParaRPr>
              </a:p>
            </p:txBody>
          </p:sp>
          <p:sp>
            <p:nvSpPr>
              <p:cNvPr id="499" name="Google Shape;499;p8"/>
              <p:cNvSpPr/>
              <p:nvPr/>
            </p:nvSpPr>
            <p:spPr>
              <a:xfrm>
                <a:off x="6090532" y="2707024"/>
                <a:ext cx="727414" cy="1443923"/>
              </a:xfrm>
              <a:custGeom>
                <a:rect b="b" l="l" r="r" t="t"/>
                <a:pathLst>
                  <a:path extrusionOk="0" h="1443923" w="727414">
                    <a:moveTo>
                      <a:pt x="5467" y="0"/>
                    </a:moveTo>
                    <a:cubicBezTo>
                      <a:pt x="3629" y="0"/>
                      <a:pt x="1838" y="133"/>
                      <a:pt x="0" y="133"/>
                    </a:cubicBezTo>
                    <a:lnTo>
                      <a:pt x="0" y="280949"/>
                    </a:lnTo>
                    <a:cubicBezTo>
                      <a:pt x="1819" y="280930"/>
                      <a:pt x="3629" y="280816"/>
                      <a:pt x="5467" y="280816"/>
                    </a:cubicBezTo>
                    <a:cubicBezTo>
                      <a:pt x="249107" y="280816"/>
                      <a:pt x="446599" y="478317"/>
                      <a:pt x="446599" y="721976"/>
                    </a:cubicBezTo>
                    <a:cubicBezTo>
                      <a:pt x="446599" y="965616"/>
                      <a:pt x="249117" y="1163107"/>
                      <a:pt x="5467" y="1163107"/>
                    </a:cubicBezTo>
                    <a:cubicBezTo>
                      <a:pt x="3629" y="1163107"/>
                      <a:pt x="1819" y="1162993"/>
                      <a:pt x="0" y="1162974"/>
                    </a:cubicBezTo>
                    <a:lnTo>
                      <a:pt x="0" y="1443790"/>
                    </a:lnTo>
                    <a:cubicBezTo>
                      <a:pt x="1838" y="1443809"/>
                      <a:pt x="3629" y="1443924"/>
                      <a:pt x="5467" y="1443924"/>
                    </a:cubicBezTo>
                    <a:cubicBezTo>
                      <a:pt x="403555" y="1443924"/>
                      <a:pt x="727415" y="1120054"/>
                      <a:pt x="727415" y="721976"/>
                    </a:cubicBezTo>
                    <a:cubicBezTo>
                      <a:pt x="727415" y="323888"/>
                      <a:pt x="403555" y="0"/>
                      <a:pt x="5467" y="0"/>
                    </a:cubicBezTo>
                    <a:close/>
                  </a:path>
                </a:pathLst>
              </a:cu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1400"/>
                  <a:buFont typeface="Arial"/>
                  <a:buNone/>
                </a:pPr>
                <a:r>
                  <a:t/>
                </a:r>
                <a:endParaRPr sz="1400">
                  <a:solidFill>
                    <a:schemeClr val="dk1"/>
                  </a:solidFill>
                  <a:latin typeface="Arial"/>
                  <a:ea typeface="Arial"/>
                  <a:cs typeface="Arial"/>
                  <a:sym typeface="Arial"/>
                </a:endParaRPr>
              </a:p>
            </p:txBody>
          </p:sp>
        </p:grpSp>
      </p:grpSp>
      <p:sp>
        <p:nvSpPr>
          <p:cNvPr id="500" name="Google Shape;500;p8"/>
          <p:cNvSpPr txBox="1"/>
          <p:nvPr/>
        </p:nvSpPr>
        <p:spPr>
          <a:xfrm>
            <a:off x="7839288" y="3534411"/>
            <a:ext cx="987300" cy="346218"/>
          </a:xfrm>
          <a:prstGeom prst="rect">
            <a:avLst/>
          </a:prstGeom>
          <a:noFill/>
          <a:ln>
            <a:noFill/>
          </a:ln>
        </p:spPr>
        <p:txBody>
          <a:bodyPr anchorCtr="0" anchor="t" bIns="34275" lIns="68575" spcFirstLastPara="1" rIns="68575" wrap="square" tIns="34275">
            <a:spAutoFit/>
          </a:bodyPr>
          <a:lstStyle/>
          <a:p>
            <a:pPr indent="0" lvl="0" marL="0" marR="0" rtl="0" algn="l">
              <a:lnSpc>
                <a:spcPct val="150000"/>
              </a:lnSpc>
              <a:spcBef>
                <a:spcPts val="0"/>
              </a:spcBef>
              <a:spcAft>
                <a:spcPts val="0"/>
              </a:spcAft>
              <a:buClr>
                <a:srgbClr val="3F3F3F"/>
              </a:buClr>
              <a:buSzPts val="1200"/>
              <a:buFont typeface="Arial"/>
              <a:buNone/>
            </a:pPr>
            <a:r>
              <a:rPr b="1" lang="ja-JP" sz="1200">
                <a:solidFill>
                  <a:srgbClr val="3F3F3F"/>
                </a:solidFill>
                <a:latin typeface="Arial"/>
                <a:ea typeface="Arial"/>
                <a:cs typeface="Arial"/>
                <a:sym typeface="Arial"/>
              </a:rPr>
              <a:t>Instagram</a:t>
            </a:r>
            <a:endParaRPr b="1" sz="1200">
              <a:solidFill>
                <a:srgbClr val="3F3F3F"/>
              </a:solidFill>
              <a:latin typeface="Arial"/>
              <a:ea typeface="Arial"/>
              <a:cs typeface="Arial"/>
              <a:sym typeface="Arial"/>
            </a:endParaRPr>
          </a:p>
        </p:txBody>
      </p:sp>
      <p:graphicFrame>
        <p:nvGraphicFramePr>
          <p:cNvPr id="501" name="Google Shape;501;p8"/>
          <p:cNvGraphicFramePr/>
          <p:nvPr/>
        </p:nvGraphicFramePr>
        <p:xfrm>
          <a:off x="7602645" y="4150190"/>
          <a:ext cx="3000000" cy="3000000"/>
        </p:xfrm>
        <a:graphic>
          <a:graphicData uri="http://schemas.openxmlformats.org/drawingml/2006/table">
            <a:tbl>
              <a:tblPr bandRow="1" firstRow="1">
                <a:noFill/>
                <a:tableStyleId>{57D754ED-210A-4237-8FBB-2AED753FA0CC}</a:tableStyleId>
              </a:tblPr>
              <a:tblGrid>
                <a:gridCol w="2118600"/>
                <a:gridCol w="2157575"/>
              </a:tblGrid>
              <a:tr h="577150">
                <a:tc>
                  <a:txBody>
                    <a:bodyPr/>
                    <a:lstStyle/>
                    <a:p>
                      <a:pPr indent="0" lvl="0" marL="0" marR="0" rtl="0" algn="l">
                        <a:spcBef>
                          <a:spcPts val="0"/>
                        </a:spcBef>
                        <a:spcAft>
                          <a:spcPts val="0"/>
                        </a:spcAft>
                        <a:buNone/>
                      </a:pPr>
                      <a:r>
                        <a:rPr lang="ja-JP" sz="1200" u="none" cap="none" strike="noStrike">
                          <a:latin typeface="Meiryo"/>
                          <a:ea typeface="Meiryo"/>
                          <a:cs typeface="Meiryo"/>
                          <a:sym typeface="Meiryo"/>
                        </a:rPr>
                        <a:t>起用人数</a:t>
                      </a:r>
                      <a:endParaRPr sz="1200">
                        <a:latin typeface="Meiryo"/>
                        <a:ea typeface="Meiryo"/>
                        <a:cs typeface="Meiryo"/>
                        <a:sym typeface="Meiryo"/>
                      </a:endParaRPr>
                    </a:p>
                  </a:txBody>
                  <a:tcPr marT="45725" marB="45725" marR="91450" marL="91450" anchor="ctr"/>
                </a:tc>
                <a:tc>
                  <a:txBody>
                    <a:bodyPr/>
                    <a:lstStyle/>
                    <a:p>
                      <a:pPr indent="0" lvl="0" marL="0" marR="0" rtl="0" algn="l">
                        <a:spcBef>
                          <a:spcPts val="0"/>
                        </a:spcBef>
                        <a:spcAft>
                          <a:spcPts val="0"/>
                        </a:spcAft>
                        <a:buNone/>
                      </a:pPr>
                      <a:r>
                        <a:rPr lang="ja-JP" sz="1200">
                          <a:latin typeface="Meiryo"/>
                          <a:ea typeface="Meiryo"/>
                          <a:cs typeface="Meiryo"/>
                          <a:sym typeface="Meiryo"/>
                        </a:rPr>
                        <a:t>20名</a:t>
                      </a:r>
                      <a:endParaRPr/>
                    </a:p>
                  </a:txBody>
                  <a:tcPr marT="45725" marB="45725" marR="91450" marL="91450" anchor="ctr"/>
                </a:tc>
              </a:tr>
              <a:tr h="577150">
                <a:tc>
                  <a:txBody>
                    <a:bodyPr/>
                    <a:lstStyle/>
                    <a:p>
                      <a:pPr indent="0" lvl="0" marL="0" marR="0" rtl="0" algn="l">
                        <a:spcBef>
                          <a:spcPts val="0"/>
                        </a:spcBef>
                        <a:spcAft>
                          <a:spcPts val="0"/>
                        </a:spcAft>
                        <a:buNone/>
                      </a:pPr>
                      <a:r>
                        <a:rPr lang="ja-JP" sz="1200">
                          <a:solidFill>
                            <a:srgbClr val="3F3F3F"/>
                          </a:solidFill>
                          <a:latin typeface="Meiryo"/>
                          <a:ea typeface="Meiryo"/>
                          <a:cs typeface="Meiryo"/>
                          <a:sym typeface="Meiryo"/>
                        </a:rPr>
                        <a:t>想定合計フォロワー数</a:t>
                      </a:r>
                      <a:endParaRPr sz="1200">
                        <a:solidFill>
                          <a:srgbClr val="3F3F3F"/>
                        </a:solidFill>
                        <a:latin typeface="Meiryo"/>
                        <a:ea typeface="Meiryo"/>
                        <a:cs typeface="Meiryo"/>
                        <a:sym typeface="Meiryo"/>
                      </a:endParaRPr>
                    </a:p>
                  </a:txBody>
                  <a:tcPr marT="45725" marB="45725" marR="91450" marL="91450" anchor="ctr">
                    <a:solidFill>
                      <a:srgbClr val="F2F2F2"/>
                    </a:solidFill>
                  </a:tcPr>
                </a:tc>
                <a:tc>
                  <a:txBody>
                    <a:bodyPr/>
                    <a:lstStyle/>
                    <a:p>
                      <a:pPr indent="0" lvl="0" marL="0" marR="0" rtl="0" algn="l">
                        <a:spcBef>
                          <a:spcPts val="0"/>
                        </a:spcBef>
                        <a:spcAft>
                          <a:spcPts val="0"/>
                        </a:spcAft>
                        <a:buNone/>
                      </a:pPr>
                      <a:r>
                        <a:rPr lang="ja-JP" sz="1200">
                          <a:solidFill>
                            <a:srgbClr val="3F3F3F"/>
                          </a:solidFill>
                          <a:latin typeface="Meiryo"/>
                          <a:ea typeface="Meiryo"/>
                          <a:cs typeface="Meiryo"/>
                          <a:sym typeface="Meiryo"/>
                        </a:rPr>
                        <a:t>30万フォロワー</a:t>
                      </a:r>
                      <a:endParaRPr sz="800">
                        <a:solidFill>
                          <a:srgbClr val="3F3F3F"/>
                        </a:solidFill>
                        <a:latin typeface="Meiryo"/>
                        <a:ea typeface="Meiryo"/>
                        <a:cs typeface="Meiryo"/>
                        <a:sym typeface="Meiryo"/>
                      </a:endParaRPr>
                    </a:p>
                  </a:txBody>
                  <a:tcPr marT="45725" marB="45725" marR="91450" marL="91450" anchor="ctr">
                    <a:solidFill>
                      <a:srgbClr val="F2F2F2"/>
                    </a:solidFill>
                  </a:tcPr>
                </a:tc>
              </a:tr>
              <a:tr h="577150">
                <a:tc>
                  <a:txBody>
                    <a:bodyPr/>
                    <a:lstStyle/>
                    <a:p>
                      <a:pPr indent="0" lvl="0" marL="0" marR="0" rtl="0" algn="l">
                        <a:spcBef>
                          <a:spcPts val="0"/>
                        </a:spcBef>
                        <a:spcAft>
                          <a:spcPts val="0"/>
                        </a:spcAft>
                        <a:buNone/>
                      </a:pPr>
                      <a:r>
                        <a:rPr lang="ja-JP" sz="1200">
                          <a:solidFill>
                            <a:srgbClr val="3F3F3F"/>
                          </a:solidFill>
                          <a:latin typeface="Meiryo"/>
                          <a:ea typeface="Meiryo"/>
                          <a:cs typeface="Meiryo"/>
                          <a:sym typeface="Meiryo"/>
                        </a:rPr>
                        <a:t>想定平均フォロワー数</a:t>
                      </a:r>
                      <a:endParaRPr/>
                    </a:p>
                  </a:txBody>
                  <a:tcPr marT="45725" marB="45725" marR="91450" marL="91450" anchor="ctr">
                    <a:solidFill>
                      <a:srgbClr val="F2F2F2"/>
                    </a:solidFill>
                  </a:tcPr>
                </a:tc>
                <a:tc>
                  <a:txBody>
                    <a:bodyPr/>
                    <a:lstStyle/>
                    <a:p>
                      <a:pPr indent="0" lvl="0" marL="0" marR="0" rtl="0" algn="l">
                        <a:spcBef>
                          <a:spcPts val="0"/>
                        </a:spcBef>
                        <a:spcAft>
                          <a:spcPts val="0"/>
                        </a:spcAft>
                        <a:buNone/>
                      </a:pPr>
                      <a:r>
                        <a:rPr lang="ja-JP" sz="1200">
                          <a:solidFill>
                            <a:srgbClr val="3F3F3F"/>
                          </a:solidFill>
                          <a:latin typeface="Meiryo"/>
                          <a:ea typeface="Meiryo"/>
                          <a:cs typeface="Meiryo"/>
                          <a:sym typeface="Meiryo"/>
                        </a:rPr>
                        <a:t>1.5万人</a:t>
                      </a:r>
                      <a:endParaRPr/>
                    </a:p>
                  </a:txBody>
                  <a:tcPr marT="45725" marB="45725" marR="91450" marL="91450" anchor="ctr">
                    <a:solidFill>
                      <a:srgbClr val="F2F2F2"/>
                    </a:solidFill>
                  </a:tcPr>
                </a:tc>
              </a:tr>
            </a:tbl>
          </a:graphicData>
        </a:graphic>
      </p:graphicFrame>
      <p:sp>
        <p:nvSpPr>
          <p:cNvPr id="502" name="Google Shape;502;p8"/>
          <p:cNvSpPr txBox="1"/>
          <p:nvPr/>
        </p:nvSpPr>
        <p:spPr>
          <a:xfrm>
            <a:off x="176024" y="5272027"/>
            <a:ext cx="7060153" cy="1177215"/>
          </a:xfrm>
          <a:prstGeom prst="rect">
            <a:avLst/>
          </a:prstGeom>
          <a:noFill/>
          <a:ln>
            <a:noFill/>
          </a:ln>
        </p:spPr>
        <p:txBody>
          <a:bodyPr anchorCtr="0" anchor="t" bIns="34275" lIns="68575" spcFirstLastPara="1" rIns="68575" wrap="square" tIns="34275">
            <a:spAutoFit/>
          </a:bodyPr>
          <a:lstStyle/>
          <a:p>
            <a:pPr indent="0" lvl="0" marL="0" marR="0" rtl="0" algn="l">
              <a:lnSpc>
                <a:spcPct val="150000"/>
              </a:lnSpc>
              <a:spcBef>
                <a:spcPts val="0"/>
              </a:spcBef>
              <a:spcAft>
                <a:spcPts val="0"/>
              </a:spcAft>
              <a:buClr>
                <a:srgbClr val="3F3F3F"/>
              </a:buClr>
              <a:buSzPts val="800"/>
              <a:buFont typeface="Meiryo"/>
              <a:buNone/>
            </a:pPr>
            <a:r>
              <a:rPr lang="ja-JP" sz="800">
                <a:solidFill>
                  <a:srgbClr val="3F3F3F"/>
                </a:solidFill>
                <a:latin typeface="Meiryo"/>
                <a:ea typeface="Meiryo"/>
                <a:cs typeface="Meiryo"/>
                <a:sym typeface="Meiryo"/>
              </a:rPr>
              <a:t>［共通注意事項］</a:t>
            </a:r>
            <a:endParaRPr sz="800">
              <a:solidFill>
                <a:srgbClr val="3F3F3F"/>
              </a:solidFill>
              <a:latin typeface="Meiryo"/>
              <a:ea typeface="Meiryo"/>
              <a:cs typeface="Meiryo"/>
              <a:sym typeface="Meiryo"/>
            </a:endParaRPr>
          </a:p>
          <a:p>
            <a:pPr indent="0" lvl="0" marL="0" marR="0" rtl="0" algn="l">
              <a:lnSpc>
                <a:spcPct val="150000"/>
              </a:lnSpc>
              <a:spcBef>
                <a:spcPts val="0"/>
              </a:spcBef>
              <a:spcAft>
                <a:spcPts val="0"/>
              </a:spcAft>
              <a:buClr>
                <a:srgbClr val="3F3F3F"/>
              </a:buClr>
              <a:buSzPts val="800"/>
              <a:buFont typeface="Meiryo"/>
              <a:buNone/>
            </a:pPr>
            <a:r>
              <a:rPr lang="ja-JP" sz="800">
                <a:solidFill>
                  <a:srgbClr val="3F3F3F"/>
                </a:solidFill>
                <a:latin typeface="Meiryo"/>
                <a:ea typeface="Meiryo"/>
                <a:cs typeface="Meiryo"/>
                <a:sym typeface="Meiryo"/>
              </a:rPr>
              <a:t>　＊起用者は候補者の中から選定頂くことが可能です。選定実施後、人数に満たない場合、起用人数に起用単価を乗算し実績にに応じた請求となります。</a:t>
            </a:r>
            <a:endParaRPr sz="800">
              <a:solidFill>
                <a:srgbClr val="3F3F3F"/>
              </a:solidFill>
              <a:latin typeface="Meiryo"/>
              <a:ea typeface="Meiryo"/>
              <a:cs typeface="Meiryo"/>
              <a:sym typeface="Meiryo"/>
            </a:endParaRPr>
          </a:p>
          <a:p>
            <a:pPr indent="0" lvl="0" marL="0" marR="0" rtl="0" algn="l">
              <a:lnSpc>
                <a:spcPct val="150000"/>
              </a:lnSpc>
              <a:spcBef>
                <a:spcPts val="0"/>
              </a:spcBef>
              <a:spcAft>
                <a:spcPts val="0"/>
              </a:spcAft>
              <a:buClr>
                <a:srgbClr val="3F3F3F"/>
              </a:buClr>
              <a:buSzPts val="800"/>
              <a:buFont typeface="Meiryo"/>
              <a:buNone/>
            </a:pPr>
            <a:r>
              <a:rPr lang="ja-JP" sz="800">
                <a:solidFill>
                  <a:srgbClr val="3F3F3F"/>
                </a:solidFill>
                <a:latin typeface="Meiryo"/>
                <a:ea typeface="Meiryo"/>
                <a:cs typeface="Meiryo"/>
                <a:sym typeface="Meiryo"/>
              </a:rPr>
              <a:t>　＊起用人数を確保するため、起用予定人数より多く選考を行っていただく場合がございます。</a:t>
            </a:r>
            <a:endParaRPr sz="800">
              <a:solidFill>
                <a:srgbClr val="3F3F3F"/>
              </a:solidFill>
              <a:latin typeface="Meiryo"/>
              <a:ea typeface="Meiryo"/>
              <a:cs typeface="Meiryo"/>
              <a:sym typeface="Meiryo"/>
            </a:endParaRPr>
          </a:p>
          <a:p>
            <a:pPr indent="0" lvl="0" marL="0" marR="0" rtl="0" algn="l">
              <a:lnSpc>
                <a:spcPct val="150000"/>
              </a:lnSpc>
              <a:spcBef>
                <a:spcPts val="0"/>
              </a:spcBef>
              <a:spcAft>
                <a:spcPts val="0"/>
              </a:spcAft>
              <a:buClr>
                <a:srgbClr val="3F3F3F"/>
              </a:buClr>
              <a:buSzPts val="800"/>
              <a:buFont typeface="Meiryo"/>
              <a:buNone/>
            </a:pPr>
            <a:r>
              <a:rPr lang="ja-JP" sz="800">
                <a:solidFill>
                  <a:srgbClr val="3F3F3F"/>
                </a:solidFill>
                <a:latin typeface="Meiryo"/>
                <a:ea typeface="Meiryo"/>
                <a:cs typeface="Meiryo"/>
                <a:sym typeface="Meiryo"/>
              </a:rPr>
              <a:t>　＊商品発送等が発生する場合、別途配送実費＋手数料をご請求いたします。</a:t>
            </a:r>
            <a:endParaRPr sz="800">
              <a:solidFill>
                <a:srgbClr val="3F3F3F"/>
              </a:solidFill>
              <a:latin typeface="Meiryo"/>
              <a:ea typeface="Meiryo"/>
              <a:cs typeface="Meiryo"/>
              <a:sym typeface="Meiryo"/>
            </a:endParaRPr>
          </a:p>
          <a:p>
            <a:pPr indent="0" lvl="0" marL="0" marR="0" rtl="0" algn="l">
              <a:lnSpc>
                <a:spcPct val="150000"/>
              </a:lnSpc>
              <a:spcBef>
                <a:spcPts val="0"/>
              </a:spcBef>
              <a:spcAft>
                <a:spcPts val="0"/>
              </a:spcAft>
              <a:buClr>
                <a:srgbClr val="3F3F3F"/>
              </a:buClr>
              <a:buSzPts val="800"/>
              <a:buFont typeface="Meiryo"/>
              <a:buNone/>
            </a:pPr>
            <a:r>
              <a:rPr lang="ja-JP" sz="800">
                <a:solidFill>
                  <a:srgbClr val="3F3F3F"/>
                </a:solidFill>
                <a:latin typeface="Meiryo"/>
                <a:ea typeface="Meiryo"/>
                <a:cs typeface="Meiryo"/>
                <a:sym typeface="Meiryo"/>
              </a:rPr>
              <a:t>　＊発注から投稿開始まで約20営業日、投稿期間は5〜10営業日をいただきます。お急ぎの場合は担当営業までお申し付けください。</a:t>
            </a:r>
            <a:endParaRPr sz="800">
              <a:solidFill>
                <a:srgbClr val="3F3F3F"/>
              </a:solidFill>
              <a:latin typeface="Meiryo"/>
              <a:ea typeface="Meiryo"/>
              <a:cs typeface="Meiryo"/>
              <a:sym typeface="Meiryo"/>
            </a:endParaRPr>
          </a:p>
          <a:p>
            <a:pPr indent="0" lvl="0" marL="0" marR="0" rtl="0" algn="l">
              <a:lnSpc>
                <a:spcPct val="150000"/>
              </a:lnSpc>
              <a:spcBef>
                <a:spcPts val="0"/>
              </a:spcBef>
              <a:spcAft>
                <a:spcPts val="0"/>
              </a:spcAft>
              <a:buClr>
                <a:srgbClr val="3F3F3F"/>
              </a:buClr>
              <a:buSzPts val="800"/>
              <a:buFont typeface="Meiryo"/>
              <a:buNone/>
            </a:pPr>
            <a:r>
              <a:rPr lang="ja-JP" sz="800">
                <a:solidFill>
                  <a:srgbClr val="3F3F3F"/>
                </a:solidFill>
                <a:latin typeface="Meiryo"/>
                <a:ea typeface="Meiryo"/>
                <a:cs typeface="Meiryo"/>
                <a:sym typeface="Meiryo"/>
              </a:rPr>
              <a:t>　＊取り組みへの参加ハードルが著しく高い場合、また当社ポリシーにそぐわない場合などご発注をお断りさせて頂くことがございます。</a:t>
            </a:r>
            <a:endParaRPr sz="800">
              <a:solidFill>
                <a:srgbClr val="3F3F3F"/>
              </a:solidFill>
              <a:latin typeface="Meiryo"/>
              <a:ea typeface="Meiryo"/>
              <a:cs typeface="Meiryo"/>
              <a:sym typeface="Meiry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p9"/>
          <p:cNvSpPr txBox="1"/>
          <p:nvPr>
            <p:ph idx="12" type="sldNum"/>
          </p:nvPr>
        </p:nvSpPr>
        <p:spPr>
          <a:xfrm>
            <a:off x="9208999" y="6431236"/>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ja-JP">
                <a:solidFill>
                  <a:srgbClr val="3F3F3F"/>
                </a:solidFill>
                <a:latin typeface="Meiryo"/>
                <a:ea typeface="Meiryo"/>
                <a:cs typeface="Meiryo"/>
                <a:sym typeface="Meiryo"/>
              </a:rPr>
              <a:t>‹#›</a:t>
            </a:fld>
            <a:endParaRPr>
              <a:solidFill>
                <a:srgbClr val="3F3F3F"/>
              </a:solidFill>
              <a:latin typeface="Meiryo"/>
              <a:ea typeface="Meiryo"/>
              <a:cs typeface="Meiryo"/>
              <a:sym typeface="Meiryo"/>
            </a:endParaRPr>
          </a:p>
        </p:txBody>
      </p:sp>
      <p:sp>
        <p:nvSpPr>
          <p:cNvPr id="508" name="Google Shape;508;p9"/>
          <p:cNvSpPr/>
          <p:nvPr/>
        </p:nvSpPr>
        <p:spPr>
          <a:xfrm>
            <a:off x="1176125" y="1540106"/>
            <a:ext cx="1425600" cy="55200"/>
          </a:xfrm>
          <a:prstGeom prst="rect">
            <a:avLst/>
          </a:prstGeom>
          <a:solidFill>
            <a:srgbClr val="95D8D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67">
              <a:solidFill>
                <a:srgbClr val="3F3F3F"/>
              </a:solidFill>
              <a:latin typeface="Meiryo"/>
              <a:ea typeface="Meiryo"/>
              <a:cs typeface="Meiryo"/>
              <a:sym typeface="Meiryo"/>
            </a:endParaRPr>
          </a:p>
        </p:txBody>
      </p:sp>
      <p:sp>
        <p:nvSpPr>
          <p:cNvPr id="509" name="Google Shape;509;p9"/>
          <p:cNvSpPr/>
          <p:nvPr/>
        </p:nvSpPr>
        <p:spPr>
          <a:xfrm>
            <a:off x="3672249" y="1540106"/>
            <a:ext cx="1725200" cy="55200"/>
          </a:xfrm>
          <a:prstGeom prst="rect">
            <a:avLst/>
          </a:prstGeom>
          <a:solidFill>
            <a:srgbClr val="95D8D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67">
              <a:solidFill>
                <a:srgbClr val="3F3F3F"/>
              </a:solidFill>
              <a:latin typeface="Meiryo"/>
              <a:ea typeface="Meiryo"/>
              <a:cs typeface="Meiryo"/>
              <a:sym typeface="Meiryo"/>
            </a:endParaRPr>
          </a:p>
        </p:txBody>
      </p:sp>
      <p:sp>
        <p:nvSpPr>
          <p:cNvPr id="510" name="Google Shape;510;p9"/>
          <p:cNvSpPr/>
          <p:nvPr/>
        </p:nvSpPr>
        <p:spPr>
          <a:xfrm>
            <a:off x="6236914" y="1540106"/>
            <a:ext cx="2087200" cy="55200"/>
          </a:xfrm>
          <a:prstGeom prst="rect">
            <a:avLst/>
          </a:prstGeom>
          <a:solidFill>
            <a:srgbClr val="95D8D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67">
              <a:solidFill>
                <a:srgbClr val="3F3F3F"/>
              </a:solidFill>
              <a:latin typeface="Meiryo"/>
              <a:ea typeface="Meiryo"/>
              <a:cs typeface="Meiryo"/>
              <a:sym typeface="Meiryo"/>
            </a:endParaRPr>
          </a:p>
        </p:txBody>
      </p:sp>
      <p:sp>
        <p:nvSpPr>
          <p:cNvPr id="511" name="Google Shape;511;p9"/>
          <p:cNvSpPr/>
          <p:nvPr/>
        </p:nvSpPr>
        <p:spPr>
          <a:xfrm>
            <a:off x="9062140" y="1540105"/>
            <a:ext cx="1897600" cy="55200"/>
          </a:xfrm>
          <a:prstGeom prst="rect">
            <a:avLst/>
          </a:prstGeom>
          <a:solidFill>
            <a:srgbClr val="95D8D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67">
              <a:solidFill>
                <a:srgbClr val="3F3F3F"/>
              </a:solidFill>
              <a:latin typeface="Meiryo"/>
              <a:ea typeface="Meiryo"/>
              <a:cs typeface="Meiryo"/>
              <a:sym typeface="Meiryo"/>
            </a:endParaRPr>
          </a:p>
        </p:txBody>
      </p:sp>
      <p:grpSp>
        <p:nvGrpSpPr>
          <p:cNvPr id="512" name="Google Shape;512;p9"/>
          <p:cNvGrpSpPr/>
          <p:nvPr/>
        </p:nvGrpSpPr>
        <p:grpSpPr>
          <a:xfrm>
            <a:off x="584710" y="3167834"/>
            <a:ext cx="2464497" cy="2566922"/>
            <a:chOff x="1222658" y="3429000"/>
            <a:chExt cx="2384023" cy="2350663"/>
          </a:xfrm>
        </p:grpSpPr>
        <p:pic>
          <p:nvPicPr>
            <p:cNvPr id="513" name="Google Shape;513;p9"/>
            <p:cNvPicPr preferRelativeResize="0"/>
            <p:nvPr/>
          </p:nvPicPr>
          <p:blipFill rotWithShape="1">
            <a:blip r:embed="rId3">
              <a:alphaModFix/>
            </a:blip>
            <a:srcRect b="6614" l="354" r="353" t="13951"/>
            <a:stretch/>
          </p:blipFill>
          <p:spPr>
            <a:xfrm>
              <a:off x="2496603" y="3429000"/>
              <a:ext cx="1110078" cy="1110078"/>
            </a:xfrm>
            <a:custGeom>
              <a:rect b="b" l="l" r="r" t="t"/>
              <a:pathLst>
                <a:path extrusionOk="0" h="1304089" w="1304089">
                  <a:moveTo>
                    <a:pt x="0" y="0"/>
                  </a:moveTo>
                  <a:lnTo>
                    <a:pt x="1304089" y="0"/>
                  </a:lnTo>
                  <a:lnTo>
                    <a:pt x="1304089" y="1304089"/>
                  </a:lnTo>
                  <a:lnTo>
                    <a:pt x="0" y="1304089"/>
                  </a:lnTo>
                  <a:close/>
                </a:path>
              </a:pathLst>
            </a:custGeom>
            <a:noFill/>
            <a:ln>
              <a:noFill/>
            </a:ln>
          </p:spPr>
        </p:pic>
        <p:pic>
          <p:nvPicPr>
            <p:cNvPr id="514" name="Google Shape;514;p9"/>
            <p:cNvPicPr preferRelativeResize="0"/>
            <p:nvPr/>
          </p:nvPicPr>
          <p:blipFill rotWithShape="1">
            <a:blip r:embed="rId4">
              <a:alphaModFix/>
            </a:blip>
            <a:srcRect b="10000" l="0" r="256" t="10000"/>
            <a:stretch/>
          </p:blipFill>
          <p:spPr>
            <a:xfrm>
              <a:off x="1222658" y="4669585"/>
              <a:ext cx="1116080" cy="1110078"/>
            </a:xfrm>
            <a:custGeom>
              <a:rect b="b" l="l" r="r" t="t"/>
              <a:pathLst>
                <a:path extrusionOk="0" h="1110078" w="1107222">
                  <a:moveTo>
                    <a:pt x="0" y="0"/>
                  </a:moveTo>
                  <a:lnTo>
                    <a:pt x="1107222" y="0"/>
                  </a:lnTo>
                  <a:lnTo>
                    <a:pt x="1107222" y="1110078"/>
                  </a:lnTo>
                  <a:lnTo>
                    <a:pt x="0" y="1110078"/>
                  </a:lnTo>
                  <a:close/>
                </a:path>
              </a:pathLst>
            </a:custGeom>
            <a:noFill/>
            <a:ln>
              <a:noFill/>
            </a:ln>
          </p:spPr>
        </p:pic>
        <p:pic>
          <p:nvPicPr>
            <p:cNvPr id="515" name="Google Shape;515;p9"/>
            <p:cNvPicPr preferRelativeResize="0"/>
            <p:nvPr/>
          </p:nvPicPr>
          <p:blipFill rotWithShape="1">
            <a:blip r:embed="rId5">
              <a:alphaModFix/>
            </a:blip>
            <a:srcRect b="9776" l="121" r="0" t="9778"/>
            <a:stretch/>
          </p:blipFill>
          <p:spPr>
            <a:xfrm>
              <a:off x="2496603" y="4669585"/>
              <a:ext cx="1107222" cy="1110078"/>
            </a:xfrm>
            <a:custGeom>
              <a:rect b="b" l="l" r="r" t="t"/>
              <a:pathLst>
                <a:path extrusionOk="0" h="1110078" w="1105879">
                  <a:moveTo>
                    <a:pt x="0" y="0"/>
                  </a:moveTo>
                  <a:lnTo>
                    <a:pt x="1105879" y="0"/>
                  </a:lnTo>
                  <a:lnTo>
                    <a:pt x="1105879" y="1110078"/>
                  </a:lnTo>
                  <a:lnTo>
                    <a:pt x="0" y="1110078"/>
                  </a:lnTo>
                  <a:close/>
                </a:path>
              </a:pathLst>
            </a:custGeom>
            <a:noFill/>
            <a:ln>
              <a:noFill/>
            </a:ln>
          </p:spPr>
        </p:pic>
        <p:pic>
          <p:nvPicPr>
            <p:cNvPr id="516" name="Google Shape;516;p9"/>
            <p:cNvPicPr preferRelativeResize="0"/>
            <p:nvPr/>
          </p:nvPicPr>
          <p:blipFill rotWithShape="1">
            <a:blip r:embed="rId6">
              <a:alphaModFix/>
            </a:blip>
            <a:srcRect b="0" l="0" r="0" t="0"/>
            <a:stretch/>
          </p:blipFill>
          <p:spPr>
            <a:xfrm>
              <a:off x="1222658" y="3429000"/>
              <a:ext cx="1110078" cy="1110078"/>
            </a:xfrm>
            <a:prstGeom prst="rect">
              <a:avLst/>
            </a:prstGeom>
            <a:noFill/>
            <a:ln>
              <a:noFill/>
            </a:ln>
          </p:spPr>
        </p:pic>
      </p:grpSp>
      <p:grpSp>
        <p:nvGrpSpPr>
          <p:cNvPr id="517" name="Google Shape;517;p9"/>
          <p:cNvGrpSpPr/>
          <p:nvPr/>
        </p:nvGrpSpPr>
        <p:grpSpPr>
          <a:xfrm>
            <a:off x="8742356" y="3167834"/>
            <a:ext cx="2454079" cy="2566922"/>
            <a:chOff x="9593119" y="3429000"/>
            <a:chExt cx="2373945" cy="2350663"/>
          </a:xfrm>
        </p:grpSpPr>
        <p:pic>
          <p:nvPicPr>
            <p:cNvPr id="518" name="Google Shape;518;p9"/>
            <p:cNvPicPr preferRelativeResize="0"/>
            <p:nvPr/>
          </p:nvPicPr>
          <p:blipFill rotWithShape="1">
            <a:blip r:embed="rId7">
              <a:alphaModFix/>
            </a:blip>
            <a:srcRect b="7112" l="0" r="0" t="12648"/>
            <a:stretch/>
          </p:blipFill>
          <p:spPr>
            <a:xfrm>
              <a:off x="10856986" y="4669585"/>
              <a:ext cx="1110077" cy="1110078"/>
            </a:xfrm>
            <a:custGeom>
              <a:rect b="b" l="l" r="r" t="t"/>
              <a:pathLst>
                <a:path extrusionOk="0" h="1787793" w="1787790">
                  <a:moveTo>
                    <a:pt x="0" y="0"/>
                  </a:moveTo>
                  <a:lnTo>
                    <a:pt x="1787790" y="0"/>
                  </a:lnTo>
                  <a:lnTo>
                    <a:pt x="1787790" y="1787793"/>
                  </a:lnTo>
                  <a:lnTo>
                    <a:pt x="0" y="1787793"/>
                  </a:lnTo>
                  <a:close/>
                </a:path>
              </a:pathLst>
            </a:custGeom>
            <a:noFill/>
            <a:ln>
              <a:noFill/>
            </a:ln>
          </p:spPr>
        </p:pic>
        <p:pic>
          <p:nvPicPr>
            <p:cNvPr id="519" name="Google Shape;519;p9"/>
            <p:cNvPicPr preferRelativeResize="0"/>
            <p:nvPr/>
          </p:nvPicPr>
          <p:blipFill rotWithShape="1">
            <a:blip r:embed="rId8">
              <a:alphaModFix/>
            </a:blip>
            <a:srcRect b="3737" l="305" r="1804" t="17951"/>
            <a:stretch/>
          </p:blipFill>
          <p:spPr>
            <a:xfrm>
              <a:off x="10856986" y="3431215"/>
              <a:ext cx="1110078" cy="1107863"/>
            </a:xfrm>
            <a:custGeom>
              <a:rect b="b" l="l" r="r" t="t"/>
              <a:pathLst>
                <a:path extrusionOk="0" h="1787793" w="1787793">
                  <a:moveTo>
                    <a:pt x="0" y="0"/>
                  </a:moveTo>
                  <a:lnTo>
                    <a:pt x="1787793" y="0"/>
                  </a:lnTo>
                  <a:lnTo>
                    <a:pt x="1787793" y="1787793"/>
                  </a:lnTo>
                  <a:lnTo>
                    <a:pt x="0" y="1787793"/>
                  </a:lnTo>
                  <a:close/>
                </a:path>
              </a:pathLst>
            </a:custGeom>
            <a:noFill/>
            <a:ln>
              <a:noFill/>
            </a:ln>
          </p:spPr>
        </p:pic>
        <p:pic>
          <p:nvPicPr>
            <p:cNvPr id="520" name="Google Shape;520;p9"/>
            <p:cNvPicPr preferRelativeResize="0"/>
            <p:nvPr/>
          </p:nvPicPr>
          <p:blipFill rotWithShape="1">
            <a:blip r:embed="rId9">
              <a:alphaModFix/>
            </a:blip>
            <a:srcRect b="980" l="0" r="0" t="19018"/>
            <a:stretch/>
          </p:blipFill>
          <p:spPr>
            <a:xfrm>
              <a:off x="9593119" y="4669585"/>
              <a:ext cx="1110078" cy="1110078"/>
            </a:xfrm>
            <a:custGeom>
              <a:rect b="b" l="l" r="r" t="t"/>
              <a:pathLst>
                <a:path extrusionOk="0" h="1787793" w="1787792">
                  <a:moveTo>
                    <a:pt x="0" y="0"/>
                  </a:moveTo>
                  <a:lnTo>
                    <a:pt x="1787792" y="0"/>
                  </a:lnTo>
                  <a:lnTo>
                    <a:pt x="1787792" y="1787793"/>
                  </a:lnTo>
                  <a:lnTo>
                    <a:pt x="0" y="1787793"/>
                  </a:lnTo>
                  <a:close/>
                </a:path>
              </a:pathLst>
            </a:custGeom>
            <a:noFill/>
            <a:ln>
              <a:noFill/>
            </a:ln>
          </p:spPr>
        </p:pic>
        <p:pic>
          <p:nvPicPr>
            <p:cNvPr id="521" name="Google Shape;521;p9"/>
            <p:cNvPicPr preferRelativeResize="0"/>
            <p:nvPr/>
          </p:nvPicPr>
          <p:blipFill rotWithShape="1">
            <a:blip r:embed="rId10">
              <a:alphaModFix/>
            </a:blip>
            <a:srcRect b="20117" l="0" r="0" t="0"/>
            <a:stretch/>
          </p:blipFill>
          <p:spPr>
            <a:xfrm>
              <a:off x="9593119" y="3429000"/>
              <a:ext cx="1110078" cy="1110078"/>
            </a:xfrm>
            <a:custGeom>
              <a:rect b="b" l="l" r="r" t="t"/>
              <a:pathLst>
                <a:path extrusionOk="0" h="1787793" w="1787792">
                  <a:moveTo>
                    <a:pt x="0" y="0"/>
                  </a:moveTo>
                  <a:lnTo>
                    <a:pt x="1787792" y="0"/>
                  </a:lnTo>
                  <a:lnTo>
                    <a:pt x="1787792" y="1787793"/>
                  </a:lnTo>
                  <a:lnTo>
                    <a:pt x="0" y="1787793"/>
                  </a:lnTo>
                  <a:close/>
                </a:path>
              </a:pathLst>
            </a:custGeom>
            <a:noFill/>
            <a:ln>
              <a:noFill/>
            </a:ln>
          </p:spPr>
        </p:pic>
      </p:grpSp>
      <p:grpSp>
        <p:nvGrpSpPr>
          <p:cNvPr id="522" name="Google Shape;522;p9"/>
          <p:cNvGrpSpPr/>
          <p:nvPr/>
        </p:nvGrpSpPr>
        <p:grpSpPr>
          <a:xfrm>
            <a:off x="3313713" y="3169755"/>
            <a:ext cx="2463780" cy="2564503"/>
            <a:chOff x="4111025" y="3431215"/>
            <a:chExt cx="2383328" cy="2348448"/>
          </a:xfrm>
        </p:grpSpPr>
        <p:pic>
          <p:nvPicPr>
            <p:cNvPr id="523" name="Google Shape;523;p9"/>
            <p:cNvPicPr preferRelativeResize="0"/>
            <p:nvPr/>
          </p:nvPicPr>
          <p:blipFill rotWithShape="1">
            <a:blip r:embed="rId11">
              <a:alphaModFix/>
            </a:blip>
            <a:srcRect b="0" l="0" r="0" t="0"/>
            <a:stretch/>
          </p:blipFill>
          <p:spPr>
            <a:xfrm>
              <a:off x="4111025" y="4669585"/>
              <a:ext cx="1107863" cy="1107863"/>
            </a:xfrm>
            <a:prstGeom prst="rect">
              <a:avLst/>
            </a:prstGeom>
            <a:noFill/>
            <a:ln>
              <a:noFill/>
            </a:ln>
          </p:spPr>
        </p:pic>
        <p:pic>
          <p:nvPicPr>
            <p:cNvPr id="524" name="Google Shape;524;p9"/>
            <p:cNvPicPr preferRelativeResize="0"/>
            <p:nvPr/>
          </p:nvPicPr>
          <p:blipFill rotWithShape="1">
            <a:blip r:embed="rId12">
              <a:alphaModFix/>
            </a:blip>
            <a:srcRect b="505" l="0" r="0" t="19317"/>
            <a:stretch/>
          </p:blipFill>
          <p:spPr>
            <a:xfrm>
              <a:off x="5384275" y="4669585"/>
              <a:ext cx="1110078" cy="1110078"/>
            </a:xfrm>
            <a:custGeom>
              <a:rect b="b" l="l" r="r" t="t"/>
              <a:pathLst>
                <a:path extrusionOk="0" h="1456781" w="1456781">
                  <a:moveTo>
                    <a:pt x="0" y="0"/>
                  </a:moveTo>
                  <a:lnTo>
                    <a:pt x="1456781" y="0"/>
                  </a:lnTo>
                  <a:lnTo>
                    <a:pt x="1456781" y="1456781"/>
                  </a:lnTo>
                  <a:lnTo>
                    <a:pt x="0" y="1456781"/>
                  </a:lnTo>
                  <a:close/>
                </a:path>
              </a:pathLst>
            </a:custGeom>
            <a:noFill/>
            <a:ln>
              <a:noFill/>
            </a:ln>
          </p:spPr>
        </p:pic>
        <p:pic>
          <p:nvPicPr>
            <p:cNvPr id="525" name="Google Shape;525;p9"/>
            <p:cNvPicPr preferRelativeResize="0"/>
            <p:nvPr/>
          </p:nvPicPr>
          <p:blipFill rotWithShape="1">
            <a:blip r:embed="rId13">
              <a:alphaModFix/>
            </a:blip>
            <a:srcRect b="0" l="0" r="0" t="0"/>
            <a:stretch/>
          </p:blipFill>
          <p:spPr>
            <a:xfrm>
              <a:off x="5384275" y="3431215"/>
              <a:ext cx="1107863" cy="1107863"/>
            </a:xfrm>
            <a:prstGeom prst="rect">
              <a:avLst/>
            </a:prstGeom>
            <a:noFill/>
            <a:ln>
              <a:noFill/>
            </a:ln>
          </p:spPr>
        </p:pic>
        <p:pic>
          <p:nvPicPr>
            <p:cNvPr id="526" name="Google Shape;526;p9"/>
            <p:cNvPicPr preferRelativeResize="0"/>
            <p:nvPr/>
          </p:nvPicPr>
          <p:blipFill rotWithShape="1">
            <a:blip r:embed="rId14">
              <a:alphaModFix/>
            </a:blip>
            <a:srcRect b="15952" l="5671" r="9976" t="16567"/>
            <a:stretch/>
          </p:blipFill>
          <p:spPr>
            <a:xfrm>
              <a:off x="4111025" y="3431215"/>
              <a:ext cx="1107863" cy="1107863"/>
            </a:xfrm>
            <a:custGeom>
              <a:rect b="b" l="l" r="r" t="t"/>
              <a:pathLst>
                <a:path extrusionOk="0" h="1107863" w="1107863">
                  <a:moveTo>
                    <a:pt x="0" y="0"/>
                  </a:moveTo>
                  <a:lnTo>
                    <a:pt x="1107863" y="0"/>
                  </a:lnTo>
                  <a:lnTo>
                    <a:pt x="1107863" y="1107863"/>
                  </a:lnTo>
                  <a:lnTo>
                    <a:pt x="0" y="1107863"/>
                  </a:lnTo>
                  <a:close/>
                </a:path>
              </a:pathLst>
            </a:custGeom>
            <a:noFill/>
            <a:ln>
              <a:noFill/>
            </a:ln>
          </p:spPr>
        </p:pic>
      </p:grpSp>
      <p:grpSp>
        <p:nvGrpSpPr>
          <p:cNvPr id="527" name="Google Shape;527;p9"/>
          <p:cNvGrpSpPr/>
          <p:nvPr/>
        </p:nvGrpSpPr>
        <p:grpSpPr>
          <a:xfrm>
            <a:off x="6034222" y="3169755"/>
            <a:ext cx="2457617" cy="2562084"/>
            <a:chOff x="6980223" y="3431215"/>
            <a:chExt cx="2377367" cy="2346233"/>
          </a:xfrm>
        </p:grpSpPr>
        <p:pic>
          <p:nvPicPr>
            <p:cNvPr id="528" name="Google Shape;528;p9"/>
            <p:cNvPicPr preferRelativeResize="0"/>
            <p:nvPr/>
          </p:nvPicPr>
          <p:blipFill rotWithShape="1">
            <a:blip r:embed="rId15">
              <a:alphaModFix/>
            </a:blip>
            <a:srcRect b="5013" l="4481" r="28038" t="5013"/>
            <a:stretch/>
          </p:blipFill>
          <p:spPr>
            <a:xfrm>
              <a:off x="6980223" y="3431215"/>
              <a:ext cx="1107863" cy="1107863"/>
            </a:xfrm>
            <a:custGeom>
              <a:rect b="b" l="l" r="r" t="t"/>
              <a:pathLst>
                <a:path extrusionOk="0" h="1107863" w="1107863">
                  <a:moveTo>
                    <a:pt x="0" y="0"/>
                  </a:moveTo>
                  <a:lnTo>
                    <a:pt x="1107863" y="0"/>
                  </a:lnTo>
                  <a:lnTo>
                    <a:pt x="1107863" y="1107863"/>
                  </a:lnTo>
                  <a:lnTo>
                    <a:pt x="0" y="1107863"/>
                  </a:lnTo>
                  <a:close/>
                </a:path>
              </a:pathLst>
            </a:custGeom>
            <a:noFill/>
            <a:ln>
              <a:noFill/>
            </a:ln>
          </p:spPr>
        </p:pic>
        <p:pic>
          <p:nvPicPr>
            <p:cNvPr id="529" name="Google Shape;529;p9"/>
            <p:cNvPicPr preferRelativeResize="0"/>
            <p:nvPr/>
          </p:nvPicPr>
          <p:blipFill rotWithShape="1">
            <a:blip r:embed="rId16">
              <a:alphaModFix/>
            </a:blip>
            <a:srcRect b="3792" l="9852" r="22666" t="6455"/>
            <a:stretch/>
          </p:blipFill>
          <p:spPr>
            <a:xfrm>
              <a:off x="8249727" y="4669585"/>
              <a:ext cx="1107863" cy="1107863"/>
            </a:xfrm>
            <a:custGeom>
              <a:rect b="b" l="l" r="r" t="t"/>
              <a:pathLst>
                <a:path extrusionOk="0" h="1107863" w="1107863">
                  <a:moveTo>
                    <a:pt x="0" y="0"/>
                  </a:moveTo>
                  <a:lnTo>
                    <a:pt x="1107863" y="0"/>
                  </a:lnTo>
                  <a:lnTo>
                    <a:pt x="1107863" y="1107863"/>
                  </a:lnTo>
                  <a:lnTo>
                    <a:pt x="0" y="1107863"/>
                  </a:lnTo>
                  <a:close/>
                </a:path>
              </a:pathLst>
            </a:custGeom>
            <a:noFill/>
            <a:ln>
              <a:noFill/>
            </a:ln>
          </p:spPr>
        </p:pic>
        <p:pic>
          <p:nvPicPr>
            <p:cNvPr id="530" name="Google Shape;530;p9"/>
            <p:cNvPicPr preferRelativeResize="0"/>
            <p:nvPr/>
          </p:nvPicPr>
          <p:blipFill rotWithShape="1">
            <a:blip r:embed="rId17">
              <a:alphaModFix/>
            </a:blip>
            <a:srcRect b="3420" l="11189" r="21330" t="4561"/>
            <a:stretch/>
          </p:blipFill>
          <p:spPr>
            <a:xfrm>
              <a:off x="6980223" y="4669585"/>
              <a:ext cx="1107863" cy="1107863"/>
            </a:xfrm>
            <a:custGeom>
              <a:rect b="b" l="l" r="r" t="t"/>
              <a:pathLst>
                <a:path extrusionOk="0" h="1107863" w="1107863">
                  <a:moveTo>
                    <a:pt x="0" y="0"/>
                  </a:moveTo>
                  <a:lnTo>
                    <a:pt x="1107863" y="0"/>
                  </a:lnTo>
                  <a:lnTo>
                    <a:pt x="1107863" y="1107863"/>
                  </a:lnTo>
                  <a:lnTo>
                    <a:pt x="0" y="1107863"/>
                  </a:lnTo>
                  <a:close/>
                </a:path>
              </a:pathLst>
            </a:custGeom>
            <a:noFill/>
            <a:ln>
              <a:noFill/>
            </a:ln>
          </p:spPr>
        </p:pic>
        <p:pic>
          <p:nvPicPr>
            <p:cNvPr id="531" name="Google Shape;531;p9"/>
            <p:cNvPicPr preferRelativeResize="0"/>
            <p:nvPr/>
          </p:nvPicPr>
          <p:blipFill rotWithShape="1">
            <a:blip r:embed="rId18">
              <a:alphaModFix/>
            </a:blip>
            <a:srcRect b="9330" l="3607" r="3605" t="16439"/>
            <a:stretch/>
          </p:blipFill>
          <p:spPr>
            <a:xfrm>
              <a:off x="8249727" y="3431215"/>
              <a:ext cx="1107863" cy="1107863"/>
            </a:xfrm>
            <a:custGeom>
              <a:rect b="b" l="l" r="r" t="t"/>
              <a:pathLst>
                <a:path extrusionOk="0" h="1107863" w="1107863">
                  <a:moveTo>
                    <a:pt x="0" y="0"/>
                  </a:moveTo>
                  <a:lnTo>
                    <a:pt x="1107863" y="0"/>
                  </a:lnTo>
                  <a:lnTo>
                    <a:pt x="1107863" y="1107863"/>
                  </a:lnTo>
                  <a:lnTo>
                    <a:pt x="0" y="1107863"/>
                  </a:lnTo>
                  <a:close/>
                </a:path>
              </a:pathLst>
            </a:custGeom>
            <a:noFill/>
            <a:ln>
              <a:noFill/>
            </a:ln>
          </p:spPr>
        </p:pic>
      </p:grpSp>
      <p:sp>
        <p:nvSpPr>
          <p:cNvPr id="532" name="Google Shape;532;p9"/>
          <p:cNvSpPr txBox="1"/>
          <p:nvPr/>
        </p:nvSpPr>
        <p:spPr>
          <a:xfrm>
            <a:off x="1177868" y="1316285"/>
            <a:ext cx="1422400" cy="369291"/>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lang="ja-JP" sz="1200">
                <a:solidFill>
                  <a:srgbClr val="3F3F3F"/>
                </a:solidFill>
                <a:latin typeface="Meiryo"/>
                <a:ea typeface="Meiryo"/>
                <a:cs typeface="Meiryo"/>
                <a:sym typeface="Meiryo"/>
              </a:rPr>
              <a:t>コスメ 投稿例</a:t>
            </a:r>
            <a:endParaRPr b="1" sz="1200">
              <a:solidFill>
                <a:srgbClr val="3F3F3F"/>
              </a:solidFill>
              <a:latin typeface="Meiryo"/>
              <a:ea typeface="Meiryo"/>
              <a:cs typeface="Meiryo"/>
              <a:sym typeface="Meiryo"/>
            </a:endParaRPr>
          </a:p>
        </p:txBody>
      </p:sp>
      <p:sp>
        <p:nvSpPr>
          <p:cNvPr id="533" name="Google Shape;533;p9"/>
          <p:cNvSpPr txBox="1"/>
          <p:nvPr/>
        </p:nvSpPr>
        <p:spPr>
          <a:xfrm>
            <a:off x="905540" y="1835523"/>
            <a:ext cx="1999200" cy="831341"/>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ja-JP" sz="1067">
                <a:solidFill>
                  <a:srgbClr val="3F3F3F"/>
                </a:solidFill>
                <a:latin typeface="Meiryo"/>
                <a:ea typeface="Meiryo"/>
                <a:cs typeface="Meiryo"/>
                <a:sym typeface="Meiryo"/>
              </a:rPr>
              <a:t>起用人数 	≒150名</a:t>
            </a:r>
            <a:endParaRPr sz="1067">
              <a:solidFill>
                <a:srgbClr val="3F3F3F"/>
              </a:solidFill>
              <a:latin typeface="Meiryo"/>
              <a:ea typeface="Meiryo"/>
              <a:cs typeface="Meiryo"/>
              <a:sym typeface="Meiryo"/>
            </a:endParaRPr>
          </a:p>
          <a:p>
            <a:pPr indent="0" lvl="0" marL="0" marR="0" rtl="0" algn="l">
              <a:lnSpc>
                <a:spcPct val="150000"/>
              </a:lnSpc>
              <a:spcBef>
                <a:spcPts val="0"/>
              </a:spcBef>
              <a:spcAft>
                <a:spcPts val="0"/>
              </a:spcAft>
              <a:buNone/>
            </a:pPr>
            <a:r>
              <a:rPr lang="ja-JP" sz="1067">
                <a:solidFill>
                  <a:srgbClr val="3F3F3F"/>
                </a:solidFill>
                <a:latin typeface="Meiryo"/>
                <a:ea typeface="Meiryo"/>
                <a:cs typeface="Meiryo"/>
                <a:sym typeface="Meiryo"/>
              </a:rPr>
              <a:t>合計ﾌｫﾛﾜｰ	≒280万</a:t>
            </a:r>
            <a:endParaRPr sz="1067">
              <a:solidFill>
                <a:srgbClr val="3F3F3F"/>
              </a:solidFill>
              <a:latin typeface="Meiryo"/>
              <a:ea typeface="Meiryo"/>
              <a:cs typeface="Meiryo"/>
              <a:sym typeface="Meiryo"/>
            </a:endParaRPr>
          </a:p>
          <a:p>
            <a:pPr indent="0" lvl="0" marL="0" marR="0" rtl="0" algn="l">
              <a:lnSpc>
                <a:spcPct val="150000"/>
              </a:lnSpc>
              <a:spcBef>
                <a:spcPts val="0"/>
              </a:spcBef>
              <a:spcAft>
                <a:spcPts val="0"/>
              </a:spcAft>
              <a:buNone/>
            </a:pPr>
            <a:r>
              <a:rPr lang="ja-JP" sz="1067">
                <a:solidFill>
                  <a:srgbClr val="3F3F3F"/>
                </a:solidFill>
                <a:latin typeface="Meiryo"/>
                <a:ea typeface="Meiryo"/>
                <a:cs typeface="Meiryo"/>
                <a:sym typeface="Meiryo"/>
              </a:rPr>
              <a:t>ﾌｫﾛﾜｰ平均 	≒</a:t>
            </a:r>
            <a:r>
              <a:rPr b="1" lang="ja-JP" sz="1067">
                <a:solidFill>
                  <a:srgbClr val="3F3F3F"/>
                </a:solidFill>
                <a:latin typeface="Meiryo"/>
                <a:ea typeface="Meiryo"/>
                <a:cs typeface="Meiryo"/>
                <a:sym typeface="Meiryo"/>
              </a:rPr>
              <a:t> 1.8万</a:t>
            </a:r>
            <a:endParaRPr b="1" sz="1067">
              <a:solidFill>
                <a:srgbClr val="3F3F3F"/>
              </a:solidFill>
              <a:latin typeface="Meiryo"/>
              <a:ea typeface="Meiryo"/>
              <a:cs typeface="Meiryo"/>
              <a:sym typeface="Meiryo"/>
            </a:endParaRPr>
          </a:p>
        </p:txBody>
      </p:sp>
      <p:sp>
        <p:nvSpPr>
          <p:cNvPr id="534" name="Google Shape;534;p9"/>
          <p:cNvSpPr txBox="1"/>
          <p:nvPr/>
        </p:nvSpPr>
        <p:spPr>
          <a:xfrm>
            <a:off x="3631325" y="1316285"/>
            <a:ext cx="1806800" cy="369291"/>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lang="ja-JP" sz="1200">
                <a:solidFill>
                  <a:srgbClr val="3F3F3F"/>
                </a:solidFill>
                <a:latin typeface="Meiryo"/>
                <a:ea typeface="Meiryo"/>
                <a:cs typeface="Meiryo"/>
                <a:sym typeface="Meiryo"/>
              </a:rPr>
              <a:t>スキンケア 投稿例</a:t>
            </a:r>
            <a:endParaRPr b="1" sz="1200">
              <a:solidFill>
                <a:srgbClr val="3F3F3F"/>
              </a:solidFill>
              <a:latin typeface="Meiryo"/>
              <a:ea typeface="Meiryo"/>
              <a:cs typeface="Meiryo"/>
              <a:sym typeface="Meiryo"/>
            </a:endParaRPr>
          </a:p>
        </p:txBody>
      </p:sp>
      <p:sp>
        <p:nvSpPr>
          <p:cNvPr id="535" name="Google Shape;535;p9"/>
          <p:cNvSpPr txBox="1"/>
          <p:nvPr/>
        </p:nvSpPr>
        <p:spPr>
          <a:xfrm>
            <a:off x="3549756" y="1835523"/>
            <a:ext cx="1999200" cy="831341"/>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ja-JP" sz="1067">
                <a:solidFill>
                  <a:srgbClr val="3F3F3F"/>
                </a:solidFill>
                <a:latin typeface="Meiryo"/>
                <a:ea typeface="Meiryo"/>
                <a:cs typeface="Meiryo"/>
                <a:sym typeface="Meiryo"/>
              </a:rPr>
              <a:t>起用人数 	≒100名</a:t>
            </a:r>
            <a:endParaRPr sz="1067">
              <a:solidFill>
                <a:srgbClr val="3F3F3F"/>
              </a:solidFill>
              <a:latin typeface="Meiryo"/>
              <a:ea typeface="Meiryo"/>
              <a:cs typeface="Meiryo"/>
              <a:sym typeface="Meiryo"/>
            </a:endParaRPr>
          </a:p>
          <a:p>
            <a:pPr indent="0" lvl="0" marL="0" marR="0" rtl="0" algn="l">
              <a:lnSpc>
                <a:spcPct val="150000"/>
              </a:lnSpc>
              <a:spcBef>
                <a:spcPts val="0"/>
              </a:spcBef>
              <a:spcAft>
                <a:spcPts val="0"/>
              </a:spcAft>
              <a:buNone/>
            </a:pPr>
            <a:r>
              <a:rPr lang="ja-JP" sz="1067">
                <a:solidFill>
                  <a:srgbClr val="3F3F3F"/>
                </a:solidFill>
                <a:latin typeface="Meiryo"/>
                <a:ea typeface="Meiryo"/>
                <a:cs typeface="Meiryo"/>
                <a:sym typeface="Meiryo"/>
              </a:rPr>
              <a:t>合計ﾌｫﾛﾜｰ	≒310万</a:t>
            </a:r>
            <a:endParaRPr sz="1067">
              <a:solidFill>
                <a:srgbClr val="3F3F3F"/>
              </a:solidFill>
              <a:latin typeface="Meiryo"/>
              <a:ea typeface="Meiryo"/>
              <a:cs typeface="Meiryo"/>
              <a:sym typeface="Meiryo"/>
            </a:endParaRPr>
          </a:p>
          <a:p>
            <a:pPr indent="0" lvl="0" marL="0" marR="0" rtl="0" algn="l">
              <a:lnSpc>
                <a:spcPct val="150000"/>
              </a:lnSpc>
              <a:spcBef>
                <a:spcPts val="0"/>
              </a:spcBef>
              <a:spcAft>
                <a:spcPts val="0"/>
              </a:spcAft>
              <a:buNone/>
            </a:pPr>
            <a:r>
              <a:rPr lang="ja-JP" sz="1067">
                <a:solidFill>
                  <a:srgbClr val="3F3F3F"/>
                </a:solidFill>
                <a:latin typeface="Meiryo"/>
                <a:ea typeface="Meiryo"/>
                <a:cs typeface="Meiryo"/>
                <a:sym typeface="Meiryo"/>
              </a:rPr>
              <a:t>ﾌｫﾛﾜｰ平均 	≒ </a:t>
            </a:r>
            <a:r>
              <a:rPr b="1" lang="ja-JP" sz="1067">
                <a:solidFill>
                  <a:srgbClr val="3F3F3F"/>
                </a:solidFill>
                <a:latin typeface="Meiryo"/>
                <a:ea typeface="Meiryo"/>
                <a:cs typeface="Meiryo"/>
                <a:sym typeface="Meiryo"/>
              </a:rPr>
              <a:t>3.1万</a:t>
            </a:r>
            <a:endParaRPr b="1" sz="1067">
              <a:solidFill>
                <a:srgbClr val="3F3F3F"/>
              </a:solidFill>
              <a:latin typeface="Meiryo"/>
              <a:ea typeface="Meiryo"/>
              <a:cs typeface="Meiryo"/>
              <a:sym typeface="Meiryo"/>
            </a:endParaRPr>
          </a:p>
        </p:txBody>
      </p:sp>
      <p:sp>
        <p:nvSpPr>
          <p:cNvPr id="536" name="Google Shape;536;p9"/>
          <p:cNvSpPr txBox="1"/>
          <p:nvPr/>
        </p:nvSpPr>
        <p:spPr>
          <a:xfrm>
            <a:off x="6184762" y="1316285"/>
            <a:ext cx="2191600" cy="369291"/>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lang="ja-JP" sz="1200">
                <a:solidFill>
                  <a:srgbClr val="3F3F3F"/>
                </a:solidFill>
                <a:latin typeface="Meiryo"/>
                <a:ea typeface="Meiryo"/>
                <a:cs typeface="Meiryo"/>
                <a:sym typeface="Meiryo"/>
              </a:rPr>
              <a:t>インナーウェア 投稿例</a:t>
            </a:r>
            <a:endParaRPr b="1" sz="1200">
              <a:solidFill>
                <a:srgbClr val="3F3F3F"/>
              </a:solidFill>
              <a:latin typeface="Meiryo"/>
              <a:ea typeface="Meiryo"/>
              <a:cs typeface="Meiryo"/>
              <a:sym typeface="Meiryo"/>
            </a:endParaRPr>
          </a:p>
        </p:txBody>
      </p:sp>
      <p:sp>
        <p:nvSpPr>
          <p:cNvPr id="537" name="Google Shape;537;p9"/>
          <p:cNvSpPr txBox="1"/>
          <p:nvPr/>
        </p:nvSpPr>
        <p:spPr>
          <a:xfrm>
            <a:off x="6273056" y="1835523"/>
            <a:ext cx="1999200" cy="831341"/>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ja-JP" sz="1067">
                <a:solidFill>
                  <a:srgbClr val="3F3F3F"/>
                </a:solidFill>
                <a:latin typeface="Meiryo"/>
                <a:ea typeface="Meiryo"/>
                <a:cs typeface="Meiryo"/>
                <a:sym typeface="Meiryo"/>
              </a:rPr>
              <a:t>起用人数 	≒ 40名</a:t>
            </a:r>
            <a:endParaRPr sz="1067">
              <a:solidFill>
                <a:srgbClr val="3F3F3F"/>
              </a:solidFill>
              <a:latin typeface="Meiryo"/>
              <a:ea typeface="Meiryo"/>
              <a:cs typeface="Meiryo"/>
              <a:sym typeface="Meiryo"/>
            </a:endParaRPr>
          </a:p>
          <a:p>
            <a:pPr indent="0" lvl="0" marL="0" marR="0" rtl="0" algn="l">
              <a:lnSpc>
                <a:spcPct val="150000"/>
              </a:lnSpc>
              <a:spcBef>
                <a:spcPts val="0"/>
              </a:spcBef>
              <a:spcAft>
                <a:spcPts val="0"/>
              </a:spcAft>
              <a:buNone/>
            </a:pPr>
            <a:r>
              <a:rPr lang="ja-JP" sz="1067">
                <a:solidFill>
                  <a:srgbClr val="3F3F3F"/>
                </a:solidFill>
                <a:latin typeface="Meiryo"/>
                <a:ea typeface="Meiryo"/>
                <a:cs typeface="Meiryo"/>
                <a:sym typeface="Meiryo"/>
              </a:rPr>
              <a:t>合計ﾌｫﾛﾜｰ	≒130万</a:t>
            </a:r>
            <a:endParaRPr sz="1067">
              <a:solidFill>
                <a:srgbClr val="3F3F3F"/>
              </a:solidFill>
              <a:latin typeface="Meiryo"/>
              <a:ea typeface="Meiryo"/>
              <a:cs typeface="Meiryo"/>
              <a:sym typeface="Meiryo"/>
            </a:endParaRPr>
          </a:p>
          <a:p>
            <a:pPr indent="0" lvl="0" marL="0" marR="0" rtl="0" algn="l">
              <a:lnSpc>
                <a:spcPct val="150000"/>
              </a:lnSpc>
              <a:spcBef>
                <a:spcPts val="0"/>
              </a:spcBef>
              <a:spcAft>
                <a:spcPts val="0"/>
              </a:spcAft>
              <a:buNone/>
            </a:pPr>
            <a:r>
              <a:rPr lang="ja-JP" sz="1067">
                <a:solidFill>
                  <a:srgbClr val="3F3F3F"/>
                </a:solidFill>
                <a:latin typeface="Meiryo"/>
                <a:ea typeface="Meiryo"/>
                <a:cs typeface="Meiryo"/>
                <a:sym typeface="Meiryo"/>
              </a:rPr>
              <a:t>ﾌｫﾛﾜｰ平均 	≒ </a:t>
            </a:r>
            <a:r>
              <a:rPr b="1" lang="ja-JP" sz="1067">
                <a:solidFill>
                  <a:srgbClr val="3F3F3F"/>
                </a:solidFill>
                <a:latin typeface="Meiryo"/>
                <a:ea typeface="Meiryo"/>
                <a:cs typeface="Meiryo"/>
                <a:sym typeface="Meiryo"/>
              </a:rPr>
              <a:t>3.5万</a:t>
            </a:r>
            <a:endParaRPr b="1" sz="1067">
              <a:solidFill>
                <a:srgbClr val="3F3F3F"/>
              </a:solidFill>
              <a:latin typeface="Meiryo"/>
              <a:ea typeface="Meiryo"/>
              <a:cs typeface="Meiryo"/>
              <a:sym typeface="Meiryo"/>
            </a:endParaRPr>
          </a:p>
        </p:txBody>
      </p:sp>
      <p:sp>
        <p:nvSpPr>
          <p:cNvPr id="538" name="Google Shape;538;p9"/>
          <p:cNvSpPr txBox="1"/>
          <p:nvPr/>
        </p:nvSpPr>
        <p:spPr>
          <a:xfrm>
            <a:off x="8996356" y="1835523"/>
            <a:ext cx="1999200" cy="831341"/>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ja-JP" sz="1067">
                <a:solidFill>
                  <a:srgbClr val="3F3F3F"/>
                </a:solidFill>
                <a:latin typeface="Meiryo"/>
                <a:ea typeface="Meiryo"/>
                <a:cs typeface="Meiryo"/>
                <a:sym typeface="Meiryo"/>
              </a:rPr>
              <a:t>起用人数 	≒ 30名</a:t>
            </a:r>
            <a:endParaRPr sz="1067">
              <a:solidFill>
                <a:srgbClr val="3F3F3F"/>
              </a:solidFill>
              <a:latin typeface="Meiryo"/>
              <a:ea typeface="Meiryo"/>
              <a:cs typeface="Meiryo"/>
              <a:sym typeface="Meiryo"/>
            </a:endParaRPr>
          </a:p>
          <a:p>
            <a:pPr indent="0" lvl="0" marL="0" marR="0" rtl="0" algn="l">
              <a:lnSpc>
                <a:spcPct val="150000"/>
              </a:lnSpc>
              <a:spcBef>
                <a:spcPts val="0"/>
              </a:spcBef>
              <a:spcAft>
                <a:spcPts val="0"/>
              </a:spcAft>
              <a:buNone/>
            </a:pPr>
            <a:r>
              <a:rPr lang="ja-JP" sz="1067">
                <a:solidFill>
                  <a:srgbClr val="3F3F3F"/>
                </a:solidFill>
                <a:latin typeface="Meiryo"/>
                <a:ea typeface="Meiryo"/>
                <a:cs typeface="Meiryo"/>
                <a:sym typeface="Meiryo"/>
              </a:rPr>
              <a:t>合計ﾌｫﾛﾜｰ	≒ 70万</a:t>
            </a:r>
            <a:endParaRPr sz="1067">
              <a:solidFill>
                <a:srgbClr val="3F3F3F"/>
              </a:solidFill>
              <a:latin typeface="Meiryo"/>
              <a:ea typeface="Meiryo"/>
              <a:cs typeface="Meiryo"/>
              <a:sym typeface="Meiryo"/>
            </a:endParaRPr>
          </a:p>
          <a:p>
            <a:pPr indent="0" lvl="0" marL="0" marR="0" rtl="0" algn="l">
              <a:lnSpc>
                <a:spcPct val="150000"/>
              </a:lnSpc>
              <a:spcBef>
                <a:spcPts val="0"/>
              </a:spcBef>
              <a:spcAft>
                <a:spcPts val="0"/>
              </a:spcAft>
              <a:buNone/>
            </a:pPr>
            <a:r>
              <a:rPr lang="ja-JP" sz="1067">
                <a:solidFill>
                  <a:srgbClr val="3F3F3F"/>
                </a:solidFill>
                <a:latin typeface="Meiryo"/>
                <a:ea typeface="Meiryo"/>
                <a:cs typeface="Meiryo"/>
                <a:sym typeface="Meiryo"/>
              </a:rPr>
              <a:t>ﾌｫﾛﾜｰ平均 	≒ </a:t>
            </a:r>
            <a:r>
              <a:rPr b="1" lang="ja-JP" sz="1067">
                <a:solidFill>
                  <a:srgbClr val="3F3F3F"/>
                </a:solidFill>
                <a:latin typeface="Meiryo"/>
                <a:ea typeface="Meiryo"/>
                <a:cs typeface="Meiryo"/>
                <a:sym typeface="Meiryo"/>
              </a:rPr>
              <a:t>2.5万</a:t>
            </a:r>
            <a:endParaRPr b="1" sz="1067">
              <a:solidFill>
                <a:srgbClr val="3F3F3F"/>
              </a:solidFill>
              <a:latin typeface="Meiryo"/>
              <a:ea typeface="Meiryo"/>
              <a:cs typeface="Meiryo"/>
              <a:sym typeface="Meiryo"/>
            </a:endParaRPr>
          </a:p>
        </p:txBody>
      </p:sp>
      <p:sp>
        <p:nvSpPr>
          <p:cNvPr id="539" name="Google Shape;539;p9"/>
          <p:cNvSpPr txBox="1"/>
          <p:nvPr/>
        </p:nvSpPr>
        <p:spPr>
          <a:xfrm>
            <a:off x="9011290" y="1316284"/>
            <a:ext cx="1999200" cy="369291"/>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lang="ja-JP" sz="1200">
                <a:solidFill>
                  <a:srgbClr val="3F3F3F"/>
                </a:solidFill>
                <a:latin typeface="Meiryo"/>
                <a:ea typeface="Meiryo"/>
                <a:cs typeface="Meiryo"/>
                <a:sym typeface="Meiryo"/>
              </a:rPr>
              <a:t>ファッション 投稿例</a:t>
            </a:r>
            <a:endParaRPr b="1" sz="1200">
              <a:solidFill>
                <a:srgbClr val="3F3F3F"/>
              </a:solidFill>
              <a:latin typeface="Meiryo"/>
              <a:ea typeface="Meiryo"/>
              <a:cs typeface="Meiryo"/>
              <a:sym typeface="Meiryo"/>
            </a:endParaRPr>
          </a:p>
        </p:txBody>
      </p:sp>
      <p:sp>
        <p:nvSpPr>
          <p:cNvPr id="540" name="Google Shape;540;p9"/>
          <p:cNvSpPr txBox="1"/>
          <p:nvPr/>
        </p:nvSpPr>
        <p:spPr>
          <a:xfrm>
            <a:off x="584710" y="251778"/>
            <a:ext cx="9160030"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ja-JP" sz="1600">
                <a:solidFill>
                  <a:srgbClr val="3F3F3F"/>
                </a:solidFill>
                <a:latin typeface="Meiryo"/>
                <a:ea typeface="Meiryo"/>
                <a:cs typeface="Meiryo"/>
                <a:sym typeface="Meiryo"/>
              </a:rPr>
              <a:t>マイクロインフルエンサーPR　｜　取り組み例</a:t>
            </a:r>
            <a:endParaRPr b="1" sz="1600">
              <a:solidFill>
                <a:srgbClr val="3F3F3F"/>
              </a:solidFill>
              <a:latin typeface="Meiryo"/>
              <a:ea typeface="Meiryo"/>
              <a:cs typeface="Meiryo"/>
              <a:sym typeface="Meiryo"/>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テーマ">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テーマ">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2021-04-25T03:50:07Z</dcterms:created>
  <dc:creator>中村俊毅</dc:creator>
</cp:coreProperties>
</file>